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2" r:id="rId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4AA"/>
    <a:srgbClr val="6091BA"/>
    <a:srgbClr val="9F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70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7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8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qybUFnY7Y8w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hyperlink" Target="http://www.youtube.com/watch?v=qybUFnY7Y8w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upload.wikimedia.org/wikipedia/commons/6/6e/Simple_Machines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Rube Goldberg Machine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58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a Rube Goldberg Machine?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7479810" y="2954627"/>
            <a:ext cx="1040700" cy="1040700"/>
          </a:xfrm>
          <a:prstGeom prst="rect">
            <a:avLst/>
          </a:prstGeom>
          <a:solidFill>
            <a:srgbClr val="609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16895" y="2956832"/>
            <a:ext cx="1040700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7479810" y="1078534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16895" y="1073221"/>
            <a:ext cx="1040700" cy="10407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Shape 93" descr="https://upload.wikimedia.org/wikipedia/commons/a/a9/Rube_Goldberg%27s_%22Self-Operating_Napkin%22_%28cropped%29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54" y="1193355"/>
            <a:ext cx="3385350" cy="268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94" descr="From the OK Go album &quot;Of the Blue Colour of the Sky&quot; available at http://www.okgo.net/store &#10;&#10;Director: James Frost, OK Go and Syyn Labs. &#10;Producer: Shirley Moyers. &#10;The official video for the recorded version of &quot;This Too Shall Pass&quot; off the album &quot;Of the Blue Colour of the Sky&quot;. The video was filmed in a two story warehouse, in the Echo Park neighborhood of Los Angeles, CA. The &quot;machine&quot; was designed and built by the band, along with members of Syyn Labs ( http://syynlabs.com/ ) over the course of several months. &#10;&#10;There is an in-depth behind-the-scenes look at the warehouse here: http://www.okgo.net/this-too-shall-pass-rube-goldberg-machine/&#10;&#10;OK Go thanks State Farm for making this video possible." title="OK Go - This Too Shall Pass - Rube Goldberg Machine - Official Vide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5142" y="1193354"/>
            <a:ext cx="3762686" cy="2687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ction Button: Forward or Next 1">
            <a:hlinkClick r:id="rId7" highlightClick="1"/>
          </p:cNvPr>
          <p:cNvSpPr/>
          <p:nvPr/>
        </p:nvSpPr>
        <p:spPr>
          <a:xfrm>
            <a:off x="6268064" y="2330452"/>
            <a:ext cx="536841" cy="412955"/>
          </a:xfrm>
          <a:prstGeom prst="actionButtonForwardNext">
            <a:avLst/>
          </a:prstGeom>
          <a:solidFill>
            <a:srgbClr val="6091BA"/>
          </a:solidFill>
          <a:ln>
            <a:solidFill>
              <a:srgbClr val="9FC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58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6067894" y="2704172"/>
            <a:ext cx="1040700" cy="1040700"/>
          </a:xfrm>
          <a:prstGeom prst="rect">
            <a:avLst/>
          </a:prstGeom>
          <a:solidFill>
            <a:srgbClr val="609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876548" y="2957559"/>
            <a:ext cx="1040700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472221" y="2241776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17912" y="1230757"/>
            <a:ext cx="1040700" cy="119977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404047" y="1121830"/>
            <a:ext cx="4536604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Rube Goldberg device unique?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can name a simple machine?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Bonus: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How many types of simple machines exist?</a:t>
            </a:r>
          </a:p>
        </p:txBody>
      </p:sp>
    </p:spTree>
    <p:extLst>
      <p:ext uri="{BB962C8B-B14F-4D97-AF65-F5344CB8AC3E}">
        <p14:creationId xmlns:p14="http://schemas.microsoft.com/office/powerpoint/2010/main" val="18452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58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Simple Machines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2685247" y="2495426"/>
            <a:ext cx="6026380" cy="1764731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2685248" y="846690"/>
            <a:ext cx="6026379" cy="164873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9222" y="846689"/>
            <a:ext cx="2373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 and axle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Pulley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Inclined plane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Wedge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Screw</a:t>
            </a:r>
          </a:p>
        </p:txBody>
      </p:sp>
      <p:pic>
        <p:nvPicPr>
          <p:cNvPr id="10" name="Shape 107" descr="https://upload.wikimedia.org/wikipedia/commons/6/6e/Simple_Machines.png">
            <a:hlinkClick r:id="rId4"/>
          </p:cNvPr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" b="99587" l="177" r="98821">
                        <a14:foregroundMark x1="29346" y1="5882" x2="29346" y2="5882"/>
                        <a14:foregroundMark x1="31408" y1="12487" x2="31408" y2="12487"/>
                        <a14:foregroundMark x1="29346" y1="11146" x2="29346" y2="11146"/>
                        <a14:foregroundMark x1="24691" y1="11042" x2="24691" y2="11042"/>
                        <a14:foregroundMark x1="24867" y1="4850" x2="24867" y2="4850"/>
                        <a14:foregroundMark x1="12610" y1="81734" x2="12610" y2="81734"/>
                        <a14:foregroundMark x1="11255" y1="84107" x2="11255" y2="84107"/>
                        <a14:foregroundMark x1="11550" y1="83282" x2="11550" y2="83282"/>
                        <a14:foregroundMark x1="12316" y1="85965" x2="12316" y2="85965"/>
                        <a14:foregroundMark x1="12846" y1="88958" x2="12846" y2="88958"/>
                        <a14:foregroundMark x1="75486" y1="4541" x2="75486" y2="4541"/>
                        <a14:foregroundMark x1="73954" y1="3302" x2="73954" y2="3302"/>
                        <a14:foregroundMark x1="68297" y1="7534" x2="68297" y2="7534"/>
                        <a14:foregroundMark x1="73718" y1="19505" x2="73718" y2="19505"/>
                        <a14:foregroundMark x1="92634" y1="54489" x2="92634" y2="54489"/>
                        <a14:foregroundMark x1="90395" y1="71001" x2="90395" y2="71001"/>
                        <a14:foregroundMark x1="90984" y1="81631" x2="90984" y2="81631"/>
                        <a14:foregroundMark x1="58751" y1="68318" x2="58751" y2="68318"/>
                        <a14:foregroundMark x1="25457" y1="43860" x2="25457" y2="43860"/>
                        <a14:foregroundMark x1="23453" y1="43550" x2="23453" y2="43550"/>
                        <a14:foregroundMark x1="22746" y1="92157" x2="22746" y2="92157"/>
                        <a14:foregroundMark x1="24514" y1="95872" x2="24514" y2="95872"/>
                        <a14:foregroundMark x1="28757" y1="40867" x2="28757" y2="40867"/>
                        <a14:foregroundMark x1="24985" y1="41486" x2="24985" y2="41486"/>
                        <a14:foregroundMark x1="11255" y1="27864" x2="11255" y2="27864"/>
                        <a14:foregroundMark x1="23512" y1="7224" x2="23512" y2="7224"/>
                        <a14:foregroundMark x1="30348" y1="4334" x2="30348" y2="4334"/>
                        <a14:foregroundMark x1="86565" y1="12900" x2="86565" y2="12900"/>
                        <a14:foregroundMark x1="95050" y1="26729" x2="95050" y2="26729"/>
                        <a14:foregroundMark x1="93577" y1="29102" x2="93577" y2="29102"/>
                        <a14:foregroundMark x1="96700" y1="24149" x2="96700" y2="24149"/>
                        <a14:foregroundMark x1="95522" y1="24665" x2="95522" y2="24665"/>
                        <a14:foregroundMark x1="70654" y1="6089" x2="70654" y2="6089"/>
                        <a14:foregroundMark x1="73659" y1="11971" x2="73659" y2="11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0204" y="852337"/>
            <a:ext cx="6061424" cy="3460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89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58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Simple Machines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1700" y="893679"/>
            <a:ext cx="6979903" cy="296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 Rube Goldberg device that uses at least six simple machines sequentially.</a:t>
            </a:r>
          </a:p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to use most materials: cardboard, tape, hot glue, popsicle sticks, string, marbles, cardboard tubes, drinking straws, plastic soda bottles, and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dominoes.</a:t>
            </a:r>
          </a:p>
          <a:p>
            <a:pPr marL="146050" lvl="1">
              <a:lnSpc>
                <a:spcPct val="150000"/>
              </a:lnSpc>
              <a:buSzPts val="1300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Remember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you’re not limited to just these materials; be creative!</a:t>
            </a:r>
          </a:p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3D printed components, if a printer is available.</a:t>
            </a:r>
          </a:p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team member is responsible for at least two stages.</a:t>
            </a:r>
          </a:p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 your design in your notebook.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Google Shape;70;p14"/>
          <p:cNvSpPr/>
          <p:nvPr/>
        </p:nvSpPr>
        <p:spPr>
          <a:xfrm>
            <a:off x="7291603" y="2559193"/>
            <a:ext cx="1040700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8;p14"/>
          <p:cNvSpPr/>
          <p:nvPr/>
        </p:nvSpPr>
        <p:spPr>
          <a:xfrm>
            <a:off x="7593841" y="1864739"/>
            <a:ext cx="1040700" cy="1040700"/>
          </a:xfrm>
          <a:prstGeom prst="rect">
            <a:avLst/>
          </a:prstGeom>
          <a:solidFill>
            <a:srgbClr val="609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72;p14"/>
          <p:cNvSpPr/>
          <p:nvPr/>
        </p:nvSpPr>
        <p:spPr>
          <a:xfrm>
            <a:off x="7291603" y="1247886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8265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96</Words>
  <Application>Microsoft Office PowerPoint</Application>
  <PresentationFormat>On-screen Show (16:9)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Open Sans</vt:lpstr>
      <vt:lpstr>Simple Light</vt:lpstr>
      <vt:lpstr>PowerPoint Presentation</vt:lpstr>
      <vt:lpstr>What is a Rube Goldberg Machine?</vt:lpstr>
      <vt:lpstr>Q&amp;A</vt:lpstr>
      <vt:lpstr>Simple Machines</vt:lpstr>
      <vt:lpstr>Simple Machines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Jennifer Kracha</cp:lastModifiedBy>
  <cp:revision>5</cp:revision>
  <dcterms:modified xsi:type="dcterms:W3CDTF">2020-07-06T21:04:51Z</dcterms:modified>
</cp:coreProperties>
</file>