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 snapToObjects="1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049BE-E0DD-420B-854D-9AA986707EE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E1024-9130-47FE-BD7B-F2FE2824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4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983DE-5653-3142-8047-639AF4480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665EF3-956F-D94E-8102-8467A93A9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D1F3-D288-F54C-8859-9C10D0619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11734-3E00-DD46-A45A-CD835E8E7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150A9-490F-D141-9A3E-9AF443E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2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5827-9E3E-CA40-9C84-D3F4E2BF5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0E563-EBF7-5540-A34C-97B08B4DB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190A9-9E2C-1245-BADB-19EAF485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8197-0EFA-6345-A338-A6C21D6AE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0F5D4-7163-6542-9D03-46D5D4D8F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1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7F7B4-387A-1446-A210-675946262C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15336-6FB1-D54F-ACAE-31B976EA5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A5285-4B46-6448-9278-2D721337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A45B8-B627-214D-97AF-AF1375B86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1F4C-EB35-E249-B0F7-AA2CC0B92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4296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34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5789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416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3184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0873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0278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895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CBA8-EAF5-8A49-9819-42A46987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4BA21-8581-3847-8904-B9F79A48B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49497-753A-FF42-9277-39B5D692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2D4CD-70CA-1E4C-B1F7-B6D290E0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A7E9A-A9C5-B241-AAA2-D6E121FCF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0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9210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7483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970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7A3FE-5E53-B041-920C-E1013643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D6032-BD8C-484C-9056-5F200A1A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51768-9C15-1244-B9CF-5820AF50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6FD4C-65AC-F644-B4D9-F9DC4BFC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E3D5A-4B7D-B241-9D85-54957882D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7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9215-A83A-F241-8860-32AE0808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EFB3F-A37E-4641-B473-90FD5182D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1239B-31E2-9449-8A7A-AA76AC322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9A879-40AA-E34D-B4C8-BA5538CA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A426C5-46D4-CA40-8855-6D164C87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33430-44B3-FA4C-8A3A-393A2287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3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EAA3-0B9A-A542-8F6C-A8C04434F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5042F-2935-C545-819E-4238F0888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A4D9AA-5E03-3341-A93F-A969CAA1A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CA41C1-E101-254A-8459-A405791EA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69EB3-8DC7-CA4D-A101-6AAFCD426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46506-6D90-5F4B-9939-AB5FB18F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65520-4BD6-374F-A316-2A71425A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D0143-44F2-E643-AC18-F95B3E1A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31F3-A1A0-434C-A15D-FE26F622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DA540-73C2-D942-8B77-131C2E87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E9554-B9C3-E94E-BDA3-480F59300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AC20E-281E-B24D-9C0A-BF3961053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8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1B02ED-43DC-4B41-8023-5BC90123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29AB71-39D2-0F49-A20F-2D3167BB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37E11-1817-9B47-AC9E-BBE5D28E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6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20AC-D4D5-B24C-98FF-9A665CD9B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D086E-F3C8-C24F-9D94-24B96590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2D3B4-9F45-4A4B-861E-565BA6D54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56E01-3116-A647-857D-0A48A67D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CD8BA-0547-5347-9B38-00115697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03E17-DBD3-344C-8DA9-52302C06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185F2-3382-F942-BE48-9B825A7C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C7202-1076-E447-9157-2610F85A03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D719C-7F60-7945-81F5-138519C7C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B264D-B712-E146-9999-CFB3362C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D9A54-43CC-9943-8F32-6BBB2F9E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A9CB09-45B4-7C47-B7C5-B0A3A448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1E20EC-7809-2845-B05F-1388CE5BC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FEBB-D8E8-0C4C-8130-06D30C9E3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500D6-D2BC-AC43-9144-2CE3FF36A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3CCF-BC06-8A4C-9280-AC49E696EBB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F1FC0-182D-404A-975B-EB9FDE3E9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0EEAB-3F7B-3D49-805F-BF1D0ED6C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2AFC1-C30C-EE47-955C-15B4FAC9D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257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61833" y="1"/>
            <a:ext cx="12253836" cy="7251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599" y="1438380"/>
            <a:ext cx="10198803" cy="156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048" y="6218234"/>
            <a:ext cx="11763904" cy="53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951" y="3560267"/>
            <a:ext cx="10900100" cy="10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150167" y="3837000"/>
            <a:ext cx="9890400" cy="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b="1" kern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Engineering a Better Cast – Prototype Examples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7">
            <a:extLst>
              <a:ext uri="{FF2B5EF4-FFF2-40B4-BE49-F238E27FC236}">
                <a16:creationId xmlns:a16="http://schemas.microsoft.com/office/drawing/2014/main" id="{B73155D8-3BB1-904F-9E86-297E5599C6B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">
            <a:off x="424498" y="1"/>
            <a:ext cx="4503103" cy="668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73">
            <a:extLst>
              <a:ext uri="{FF2B5EF4-FFF2-40B4-BE49-F238E27FC236}">
                <a16:creationId xmlns:a16="http://schemas.microsoft.com/office/drawing/2014/main" id="{7BB3496E-1241-D546-9EE2-F22405D8D9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525" y="733023"/>
            <a:ext cx="5586851" cy="5214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994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page1image12363840">
            <a:extLst>
              <a:ext uri="{FF2B5EF4-FFF2-40B4-BE49-F238E27FC236}">
                <a16:creationId xmlns:a16="http://schemas.microsoft.com/office/drawing/2014/main" id="{DB6462BC-A6D0-D941-900D-B219D5398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0"/>
            <a:ext cx="6350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91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</Words>
  <Application>Microsoft Office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 Theme</vt:lpstr>
      <vt:lpstr>Simple Light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 Morasco</dc:creator>
  <cp:lastModifiedBy>Zain Alexander Iqbal</cp:lastModifiedBy>
  <cp:revision>3</cp:revision>
  <dcterms:created xsi:type="dcterms:W3CDTF">2022-02-05T15:33:53Z</dcterms:created>
  <dcterms:modified xsi:type="dcterms:W3CDTF">2022-06-07T20:22:43Z</dcterms:modified>
</cp:coreProperties>
</file>