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2"/>
    <p:sldMasterId id="2147483724" r:id="rId3"/>
    <p:sldMasterId id="2147483704" r:id="rId4"/>
  </p:sldMasterIdLst>
  <p:notesMasterIdLst>
    <p:notesMasterId r:id="rId17"/>
  </p:notesMasterIdLst>
  <p:handoutMasterIdLst>
    <p:handoutMasterId r:id="rId18"/>
  </p:handoutMasterIdLst>
  <p:sldIdLst>
    <p:sldId id="362" r:id="rId5"/>
    <p:sldId id="363" r:id="rId6"/>
    <p:sldId id="364" r:id="rId7"/>
    <p:sldId id="365" r:id="rId8"/>
    <p:sldId id="380" r:id="rId9"/>
    <p:sldId id="366" r:id="rId10"/>
    <p:sldId id="367" r:id="rId11"/>
    <p:sldId id="368" r:id="rId12"/>
    <p:sldId id="379" r:id="rId13"/>
    <p:sldId id="369" r:id="rId14"/>
    <p:sldId id="381" r:id="rId15"/>
    <p:sldId id="382"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ilin  Li" initials="" lastIdx="3" clrIdx="0"/>
  <p:cmAuthor id="1" name="Carolyn Nichol" initials="" lastIdx="2" clrIdx="1"/>
  <p:cmAuthor id="2" name="Christina Crawford" initials="CC" lastIdx="3" clrIdx="2">
    <p:extLst>
      <p:ext uri="{19B8F6BF-5375-455C-9EA6-DF929625EA0E}">
        <p15:presenceInfo xmlns:p15="http://schemas.microsoft.com/office/powerpoint/2012/main" userId="S-1-5-21-3981718292-3147017437-2455724297-178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86E"/>
    <a:srgbClr val="080808"/>
    <a:srgbClr val="2EAEDA"/>
    <a:srgbClr val="12A9D9"/>
    <a:srgbClr val="004A6B"/>
    <a:srgbClr val="003059"/>
    <a:srgbClr val="0070B1"/>
    <a:srgbClr val="032D5B"/>
    <a:srgbClr val="002B43"/>
    <a:srgbClr val="059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8" autoAdjust="0"/>
    <p:restoredTop sz="79723" autoAdjust="0"/>
  </p:normalViewPr>
  <p:slideViewPr>
    <p:cSldViewPr snapToGrid="0">
      <p:cViewPr varScale="1">
        <p:scale>
          <a:sx n="62" d="100"/>
          <a:sy n="62" d="100"/>
        </p:scale>
        <p:origin x="1608" y="60"/>
      </p:cViewPr>
      <p:guideLst>
        <p:guide orient="horz" pos="2160"/>
        <p:guide pos="2880"/>
      </p:guideLst>
    </p:cSldViewPr>
  </p:slideViewPr>
  <p:notesTextViewPr>
    <p:cViewPr>
      <p:scale>
        <a:sx n="75" d="100"/>
        <a:sy n="75" d="100"/>
      </p:scale>
      <p:origin x="0" y="0"/>
    </p:cViewPr>
  </p:notesTextViewPr>
  <p:sorterViewPr>
    <p:cViewPr>
      <p:scale>
        <a:sx n="150" d="100"/>
        <a:sy n="150" d="100"/>
      </p:scale>
      <p:origin x="0" y="19208"/>
    </p:cViewPr>
  </p:sorterViewPr>
  <p:notesViewPr>
    <p:cSldViewPr snapToGrid="0" snapToObjects="1">
      <p:cViewPr>
        <p:scale>
          <a:sx n="150" d="100"/>
          <a:sy n="150" d="100"/>
        </p:scale>
        <p:origin x="-1736" y="7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2BCAFC7A-71DD-4C2C-B63D-60FDC7DD5449}" type="datetimeFigureOut">
              <a:rPr lang="en-US" smtClean="0"/>
              <a:pPr/>
              <a:t>8/23/2019</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DA6FC261-E491-4C42-A663-B95247CC46D9}" type="slidenum">
              <a:rPr lang="en-US" smtClean="0"/>
              <a:pPr/>
              <a:t>‹#›</a:t>
            </a:fld>
            <a:endParaRPr lang="en-US" dirty="0"/>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D85ECAFD-F005-4163-B10D-85806DC43F93}" type="datetimeFigureOut">
              <a:rPr lang="en-US" smtClean="0"/>
              <a:pPr/>
              <a:t>8/23/2019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333E963C-1534-4F8D-B2A7-66D81AA25953}" type="slidenum">
              <a:rPr lang="en-US" smtClean="0"/>
              <a:pPr/>
              <a:t>‹#›</a:t>
            </a:fld>
            <a:endParaRPr lang="en-US" dirty="0"/>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ki/File:AA_2_polluted_water_Talisay_City_Cebu_e.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zclearwater.com/wordpress/category/whole-house-water-filtration-syste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use water for? Ask the students the different things they use water for. Some examples can also be found in this riddle.</a:t>
            </a:r>
          </a:p>
        </p:txBody>
      </p:sp>
      <p:sp>
        <p:nvSpPr>
          <p:cNvPr id="4" name="Slide Number Placeholder 3"/>
          <p:cNvSpPr>
            <a:spLocks noGrp="1"/>
          </p:cNvSpPr>
          <p:nvPr>
            <p:ph type="sldNum" sz="quarter" idx="10"/>
          </p:nvPr>
        </p:nvSpPr>
        <p:spPr/>
        <p:txBody>
          <a:bodyPr/>
          <a:lstStyle/>
          <a:p>
            <a:fld id="{8B6D9D1E-7D7D-4671-A102-BF39899D4B4D}" type="slidenum">
              <a:rPr lang="en-US" smtClean="0"/>
              <a:t>2</a:t>
            </a:fld>
            <a:endParaRPr lang="en-US"/>
          </a:p>
        </p:txBody>
      </p:sp>
    </p:spTree>
    <p:extLst>
      <p:ext uri="{BB962C8B-B14F-4D97-AF65-F5344CB8AC3E}">
        <p14:creationId xmlns:p14="http://schemas.microsoft.com/office/powerpoint/2010/main" val="188455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ways we use water is for drinking.</a:t>
            </a:r>
          </a:p>
        </p:txBody>
      </p:sp>
      <p:sp>
        <p:nvSpPr>
          <p:cNvPr id="4" name="Slide Number Placeholder 3"/>
          <p:cNvSpPr>
            <a:spLocks noGrp="1"/>
          </p:cNvSpPr>
          <p:nvPr>
            <p:ph type="sldNum" sz="quarter" idx="10"/>
          </p:nvPr>
        </p:nvSpPr>
        <p:spPr/>
        <p:txBody>
          <a:bodyPr/>
          <a:lstStyle/>
          <a:p>
            <a:fld id="{8B6D9D1E-7D7D-4671-A102-BF39899D4B4D}" type="slidenum">
              <a:rPr lang="en-US" smtClean="0"/>
              <a:t>3</a:t>
            </a:fld>
            <a:endParaRPr lang="en-US"/>
          </a:p>
        </p:txBody>
      </p:sp>
    </p:spTree>
    <p:extLst>
      <p:ext uri="{BB962C8B-B14F-4D97-AF65-F5344CB8AC3E}">
        <p14:creationId xmlns:p14="http://schemas.microsoft.com/office/powerpoint/2010/main" val="2714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Filters </a:t>
            </a:r>
            <a:r>
              <a:rPr lang="en-US" sz="1200" b="0" kern="1200" dirty="0">
                <a:solidFill>
                  <a:schemeClr val="tx1"/>
                </a:solidFill>
                <a:effectLst/>
                <a:latin typeface="+mn-lt"/>
                <a:ea typeface="+mn-ea"/>
                <a:cs typeface="+mn-cs"/>
              </a:rPr>
              <a:t>are </a:t>
            </a:r>
            <a:r>
              <a:rPr lang="en-US" sz="1200" b="0" kern="1200" dirty="0" smtClean="0">
                <a:solidFill>
                  <a:schemeClr val="tx1"/>
                </a:solidFill>
                <a:effectLst/>
                <a:latin typeface="+mn-lt"/>
                <a:ea typeface="+mn-ea"/>
                <a:cs typeface="+mn-cs"/>
              </a:rPr>
              <a:t>commonly </a:t>
            </a:r>
            <a:r>
              <a:rPr lang="en-US" sz="1200" b="0" kern="1200" dirty="0">
                <a:solidFill>
                  <a:schemeClr val="tx1"/>
                </a:solidFill>
                <a:effectLst/>
                <a:latin typeface="+mn-lt"/>
                <a:ea typeface="+mn-ea"/>
                <a:cs typeface="+mn-cs"/>
              </a:rPr>
              <a:t>used to further purify tap water and other water sources found in homes such as rainwater. Filters are also important for use in water filtration applications in </a:t>
            </a:r>
            <a:r>
              <a:rPr lang="en-US" sz="1200" b="0" kern="1200" dirty="0" smtClean="0">
                <a:solidFill>
                  <a:schemeClr val="tx1"/>
                </a:solidFill>
                <a:effectLst/>
                <a:latin typeface="+mn-lt"/>
                <a:ea typeface="+mn-ea"/>
                <a:cs typeface="+mn-cs"/>
              </a:rPr>
              <a:t>developing</a:t>
            </a:r>
            <a:r>
              <a:rPr lang="en-US" sz="1200" b="0" kern="1200" baseline="0" dirty="0" smtClean="0">
                <a:solidFill>
                  <a:schemeClr val="tx1"/>
                </a:solidFill>
                <a:effectLst/>
                <a:latin typeface="+mn-lt"/>
                <a:ea typeface="+mn-ea"/>
                <a:cs typeface="+mn-cs"/>
              </a:rPr>
              <a:t> nations </a:t>
            </a:r>
            <a:r>
              <a:rPr lang="en-US" sz="1200" b="0" kern="1200" dirty="0" smtClean="0">
                <a:solidFill>
                  <a:schemeClr val="tx1"/>
                </a:solidFill>
                <a:effectLst/>
                <a:latin typeface="+mn-lt"/>
                <a:ea typeface="+mn-ea"/>
                <a:cs typeface="+mn-cs"/>
              </a:rPr>
              <a:t>where </a:t>
            </a:r>
            <a:r>
              <a:rPr lang="en-US" sz="1200" b="0" kern="1200" dirty="0">
                <a:solidFill>
                  <a:schemeClr val="tx1"/>
                </a:solidFill>
                <a:effectLst/>
                <a:latin typeface="+mn-lt"/>
                <a:ea typeface="+mn-ea"/>
                <a:cs typeface="+mn-cs"/>
              </a:rPr>
              <a:t>clean water is much harder to obtain. </a:t>
            </a:r>
            <a:endParaRPr lang="en-US" b="0" dirty="0"/>
          </a:p>
        </p:txBody>
      </p:sp>
      <p:sp>
        <p:nvSpPr>
          <p:cNvPr id="4" name="Slide Number Placeholder 3"/>
          <p:cNvSpPr>
            <a:spLocks noGrp="1"/>
          </p:cNvSpPr>
          <p:nvPr>
            <p:ph type="sldNum" sz="quarter" idx="10"/>
          </p:nvPr>
        </p:nvSpPr>
        <p:spPr/>
        <p:txBody>
          <a:bodyPr/>
          <a:lstStyle/>
          <a:p>
            <a:fld id="{8B6D9D1E-7D7D-4671-A102-BF39899D4B4D}" type="slidenum">
              <a:rPr lang="en-US" smtClean="0"/>
              <a:t>4</a:t>
            </a:fld>
            <a:endParaRPr lang="en-US"/>
          </a:p>
        </p:txBody>
      </p:sp>
    </p:spTree>
    <p:extLst>
      <p:ext uri="{BB962C8B-B14F-4D97-AF65-F5344CB8AC3E}">
        <p14:creationId xmlns:p14="http://schemas.microsoft.com/office/powerpoint/2010/main" val="94187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t>
            </a:r>
            <a:r>
              <a:rPr lang="en-US" dirty="0"/>
              <a:t>the students point out that a fouling layer is made and if it continues to build it may eventually impact the ability of the water filter to function properly. They can consider the blue circles and green triangles foulants, and the red dots to be water molecules. They want the water to pass through from one side to the other, and have the foulants be blocked from going to the other side.</a:t>
            </a:r>
          </a:p>
        </p:txBody>
      </p:sp>
      <p:sp>
        <p:nvSpPr>
          <p:cNvPr id="4" name="Slide Number Placeholder 3"/>
          <p:cNvSpPr>
            <a:spLocks noGrp="1"/>
          </p:cNvSpPr>
          <p:nvPr>
            <p:ph type="sldNum" sz="quarter" idx="10"/>
          </p:nvPr>
        </p:nvSpPr>
        <p:spPr/>
        <p:txBody>
          <a:bodyPr/>
          <a:lstStyle/>
          <a:p>
            <a:fld id="{333E963C-1534-4F8D-B2A7-66D81AA25953}" type="slidenum">
              <a:rPr lang="en-US" smtClean="0"/>
              <a:pPr/>
              <a:t>5</a:t>
            </a:fld>
            <a:endParaRPr lang="en-US" dirty="0"/>
          </a:p>
        </p:txBody>
      </p:sp>
    </p:spTree>
    <p:extLst>
      <p:ext uri="{BB962C8B-B14F-4D97-AF65-F5344CB8AC3E}">
        <p14:creationId xmlns:p14="http://schemas.microsoft.com/office/powerpoint/2010/main" val="332864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affect do you think that would have on the water filter? How would that affect the water? Possible answers include that the water filtration membrane stops working people could get sick from the foulants getting into the water</a:t>
            </a:r>
            <a:r>
              <a:rPr lang="en-US" dirty="0" smtClean="0"/>
              <a:t>.</a:t>
            </a:r>
            <a:r>
              <a:rPr lang="en-US" baseline="0" dirty="0" smtClean="0"/>
              <a:t> </a:t>
            </a:r>
            <a:r>
              <a:rPr lang="en-US" dirty="0" smtClean="0"/>
              <a:t>(</a:t>
            </a:r>
            <a:r>
              <a:rPr lang="en-US" dirty="0"/>
              <a:t>U</a:t>
            </a:r>
            <a:r>
              <a:rPr lang="en-US" dirty="0" smtClean="0"/>
              <a:t>ltrafiltration </a:t>
            </a:r>
            <a:r>
              <a:rPr lang="en-US" dirty="0"/>
              <a:t>is a way of taking raw water and making it into potable </a:t>
            </a:r>
            <a:r>
              <a:rPr lang="en-US" dirty="0" smtClean="0"/>
              <a:t>water.) </a:t>
            </a:r>
            <a:endParaRPr lang="en-US" dirty="0"/>
          </a:p>
        </p:txBody>
      </p:sp>
      <p:sp>
        <p:nvSpPr>
          <p:cNvPr id="4" name="Slide Number Placeholder 3"/>
          <p:cNvSpPr>
            <a:spLocks noGrp="1"/>
          </p:cNvSpPr>
          <p:nvPr>
            <p:ph type="sldNum" sz="quarter" idx="10"/>
          </p:nvPr>
        </p:nvSpPr>
        <p:spPr/>
        <p:txBody>
          <a:bodyPr/>
          <a:lstStyle/>
          <a:p>
            <a:fld id="{8B6D9D1E-7D7D-4671-A102-BF39899D4B4D}" type="slidenum">
              <a:rPr lang="en-US" smtClean="0"/>
              <a:t>6</a:t>
            </a:fld>
            <a:endParaRPr lang="en-US"/>
          </a:p>
        </p:txBody>
      </p:sp>
    </p:spTree>
    <p:extLst>
      <p:ext uri="{BB962C8B-B14F-4D97-AF65-F5344CB8AC3E}">
        <p14:creationId xmlns:p14="http://schemas.microsoft.com/office/powerpoint/2010/main" val="412539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we can engineer a solution to that problem, it could extend the life and quality of water filtration systems. This could be especially important in countries where clean drinking water is hard to find and the water filtration systems that have been built in those countries are important to be kept in good working order. </a:t>
            </a:r>
            <a:endParaRPr lang="en-US" dirty="0"/>
          </a:p>
        </p:txBody>
      </p:sp>
      <p:sp>
        <p:nvSpPr>
          <p:cNvPr id="4" name="Slide Number Placeholder 3"/>
          <p:cNvSpPr>
            <a:spLocks noGrp="1"/>
          </p:cNvSpPr>
          <p:nvPr>
            <p:ph type="sldNum" sz="quarter" idx="10"/>
          </p:nvPr>
        </p:nvSpPr>
        <p:spPr/>
        <p:txBody>
          <a:bodyPr/>
          <a:lstStyle/>
          <a:p>
            <a:fld id="{8B6D9D1E-7D7D-4671-A102-BF39899D4B4D}" type="slidenum">
              <a:rPr lang="en-US" smtClean="0"/>
              <a:t>8</a:t>
            </a:fld>
            <a:endParaRPr lang="en-US"/>
          </a:p>
        </p:txBody>
      </p:sp>
    </p:spTree>
    <p:extLst>
      <p:ext uri="{BB962C8B-B14F-4D97-AF65-F5344CB8AC3E}">
        <p14:creationId xmlns:p14="http://schemas.microsoft.com/office/powerpoint/2010/main" val="429212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time frames</a:t>
            </a:r>
          </a:p>
          <a:p>
            <a:r>
              <a:rPr lang="en-US" dirty="0"/>
              <a:t>-problem/need addressed on student worksheet (2 mins)</a:t>
            </a:r>
          </a:p>
          <a:p>
            <a:r>
              <a:rPr lang="en-US" dirty="0"/>
              <a:t>-requirements and constraints are part of the directions given (see lesson plan 3 minutes)</a:t>
            </a:r>
          </a:p>
          <a:p>
            <a:r>
              <a:rPr lang="en-US" dirty="0"/>
              <a:t>-brainstorming solutions will be on their student worksheet where they will draw their solutions (5 minutes)</a:t>
            </a:r>
          </a:p>
          <a:p>
            <a:r>
              <a:rPr lang="en-US" dirty="0"/>
              <a:t>-Students will share and evaluate their solutions (5 minutes)</a:t>
            </a:r>
          </a:p>
          <a:p>
            <a:r>
              <a:rPr lang="en-US" dirty="0"/>
              <a:t>-Students will design and build their prototype (15 minutes)</a:t>
            </a:r>
          </a:p>
          <a:p>
            <a:r>
              <a:rPr lang="en-US" dirty="0"/>
              <a:t>-Students will evaluate and test their prototype (5 minutes)</a:t>
            </a:r>
          </a:p>
          <a:p>
            <a:r>
              <a:rPr lang="en-US" dirty="0"/>
              <a:t>-Students will communicate their results with the rest of the class (10 minutes)</a:t>
            </a:r>
          </a:p>
        </p:txBody>
      </p:sp>
      <p:sp>
        <p:nvSpPr>
          <p:cNvPr id="4" name="Slide Number Placeholder 3"/>
          <p:cNvSpPr>
            <a:spLocks noGrp="1"/>
          </p:cNvSpPr>
          <p:nvPr>
            <p:ph type="sldNum" sz="quarter" idx="10"/>
          </p:nvPr>
        </p:nvSpPr>
        <p:spPr/>
        <p:txBody>
          <a:bodyPr/>
          <a:lstStyle/>
          <a:p>
            <a:fld id="{333E963C-1534-4F8D-B2A7-66D81AA25953}" type="slidenum">
              <a:rPr lang="en-US" smtClean="0"/>
              <a:pPr/>
              <a:t>9</a:t>
            </a:fld>
            <a:endParaRPr lang="en-US" dirty="0"/>
          </a:p>
        </p:txBody>
      </p:sp>
    </p:spTree>
    <p:extLst>
      <p:ext uri="{BB962C8B-B14F-4D97-AF65-F5344CB8AC3E}">
        <p14:creationId xmlns:p14="http://schemas.microsoft.com/office/powerpoint/2010/main" val="367614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Image of a polluted river running through </a:t>
            </a:r>
            <a:r>
              <a:rPr lang="en-US" sz="1200" b="0" i="0" kern="1200" dirty="0">
                <a:solidFill>
                  <a:schemeClr val="tx1"/>
                </a:solidFill>
                <a:effectLst/>
                <a:latin typeface="+mn-lt"/>
                <a:ea typeface="+mn-ea"/>
                <a:cs typeface="+mn-cs"/>
              </a:rPr>
              <a:t>Talisay City in the Philippines</a:t>
            </a:r>
          </a:p>
          <a:p>
            <a:r>
              <a:rPr lang="en-US" sz="1200" b="1" kern="1200" dirty="0">
                <a:solidFill>
                  <a:schemeClr val="tx1"/>
                </a:solidFill>
                <a:effectLst/>
                <a:latin typeface="+mn-lt"/>
                <a:ea typeface="+mn-ea"/>
                <a:cs typeface="+mn-cs"/>
              </a:rPr>
              <a:t>Source/Rights:</a:t>
            </a:r>
            <a:r>
              <a:rPr lang="en-US" sz="1200" kern="1200" dirty="0">
                <a:solidFill>
                  <a:schemeClr val="tx1"/>
                </a:solidFill>
                <a:effectLst/>
                <a:latin typeface="+mn-lt"/>
                <a:ea typeface="+mn-ea"/>
                <a:cs typeface="+mn-cs"/>
              </a:rPr>
              <a:t> Wikimedia Commons, the free media repository. </a:t>
            </a:r>
            <a:r>
              <a:rPr lang="en-US" dirty="0">
                <a:hlinkClick r:id="rId3"/>
              </a:rPr>
              <a:t>https://commons.wikimedia.org/wiki/File:AA_2_polluted_water_Talisay_City_Cebu_e.jpg</a:t>
            </a:r>
            <a:endParaRPr lang="en-US" dirty="0"/>
          </a:p>
          <a:p>
            <a:endParaRPr lang="en-US" dirty="0"/>
          </a:p>
        </p:txBody>
      </p:sp>
      <p:sp>
        <p:nvSpPr>
          <p:cNvPr id="4" name="Slide Number Placeholder 3"/>
          <p:cNvSpPr>
            <a:spLocks noGrp="1"/>
          </p:cNvSpPr>
          <p:nvPr>
            <p:ph type="sldNum" sz="quarter" idx="5"/>
          </p:nvPr>
        </p:nvSpPr>
        <p:spPr/>
        <p:txBody>
          <a:bodyPr/>
          <a:lstStyle/>
          <a:p>
            <a:fld id="{333E963C-1534-4F8D-B2A7-66D81AA25953}" type="slidenum">
              <a:rPr lang="en-US" smtClean="0"/>
              <a:pPr/>
              <a:t>11</a:t>
            </a:fld>
            <a:endParaRPr lang="en-US" dirty="0"/>
          </a:p>
        </p:txBody>
      </p:sp>
    </p:spTree>
    <p:extLst>
      <p:ext uri="{BB962C8B-B14F-4D97-AF65-F5344CB8AC3E}">
        <p14:creationId xmlns:p14="http://schemas.microsoft.com/office/powerpoint/2010/main" val="2619629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comparing a new water filter (left) with older filters used a few times (right) and covered in foulants (center). </a:t>
            </a:r>
          </a:p>
          <a:p>
            <a:r>
              <a:rPr lang="en-US" sz="1200" b="1" kern="1200" dirty="0">
                <a:solidFill>
                  <a:schemeClr val="tx1"/>
                </a:solidFill>
                <a:effectLst/>
                <a:latin typeface="+mn-lt"/>
                <a:ea typeface="+mn-ea"/>
                <a:cs typeface="+mn-cs"/>
              </a:rPr>
              <a:t>Source/Rights:</a:t>
            </a:r>
            <a:r>
              <a:rPr lang="en-US" sz="1200" kern="1200" dirty="0">
                <a:solidFill>
                  <a:schemeClr val="tx1"/>
                </a:solidFill>
                <a:effectLst/>
                <a:latin typeface="+mn-lt"/>
                <a:ea typeface="+mn-ea"/>
                <a:cs typeface="+mn-cs"/>
              </a:rPr>
              <a:t> Donna Hoffman, </a:t>
            </a:r>
            <a:r>
              <a:rPr lang="en-US" dirty="0">
                <a:hlinkClick r:id="rId3"/>
              </a:rPr>
              <a:t>http://www.ezclearwater.com/wordpress/category/whole-house-water-filtration-system/</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33E963C-1534-4F8D-B2A7-66D81AA25953}" type="slidenum">
              <a:rPr lang="en-US" smtClean="0"/>
              <a:pPr/>
              <a:t>12</a:t>
            </a:fld>
            <a:endParaRPr lang="en-US" dirty="0"/>
          </a:p>
        </p:txBody>
      </p:sp>
    </p:spTree>
    <p:extLst>
      <p:ext uri="{BB962C8B-B14F-4D97-AF65-F5344CB8AC3E}">
        <p14:creationId xmlns:p14="http://schemas.microsoft.com/office/powerpoint/2010/main" val="95808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idx="1"/>
          </p:nvPr>
        </p:nvSpPr>
        <p:spPr>
          <a:xfrm>
            <a:off x="459585" y="1601611"/>
            <a:ext cx="8226925" cy="4223677"/>
          </a:xfrm>
          <a:prstGeom prst="rect">
            <a:avLst/>
          </a:prstGeom>
        </p:spPr>
        <p:txBody>
          <a:bodyPr vert="horz" lIns="91440" tIns="45720" rIns="91440" bIns="45720" rtlCol="0">
            <a:normAutofit/>
          </a:bodyPr>
          <a:lstStyle>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169778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ext Placeholder 2"/>
          <p:cNvSpPr>
            <a:spLocks noGrp="1"/>
          </p:cNvSpPr>
          <p:nvPr>
            <p:ph idx="1"/>
          </p:nvPr>
        </p:nvSpPr>
        <p:spPr>
          <a:xfrm>
            <a:off x="459585" y="1601611"/>
            <a:ext cx="8226925" cy="4223677"/>
          </a:xfrm>
          <a:prstGeom prst="rect">
            <a:avLst/>
          </a:prstGeom>
        </p:spPr>
        <p:txBody>
          <a:bodyPr vert="horz" lIns="91440" tIns="45720" rIns="91440" bIns="45720" rtlCol="0">
            <a:normAutofit/>
          </a:bodyPr>
          <a:lstStyle>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41915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693961" y="1587500"/>
            <a:ext cx="7535849" cy="4134556"/>
          </a:xfrm>
        </p:spPr>
        <p:txBody>
          <a:bodyPr>
            <a:normAutofit/>
          </a:bodyPr>
          <a:lstStyle>
            <a:lvl1pPr marL="0" indent="0">
              <a:buNone/>
              <a:defRPr sz="2400"/>
            </a:lvl1pPr>
          </a:lstStyle>
          <a:p>
            <a:pPr lvl="0"/>
            <a:r>
              <a:rPr lang="en-US" dirty="0"/>
              <a:t>Click to edit Master text styles</a:t>
            </a:r>
          </a:p>
        </p:txBody>
      </p:sp>
      <p:sp>
        <p:nvSpPr>
          <p:cNvPr id="4"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104306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5BB98C-7D48-4F95-91C0-4919C1C1CED6}" type="datetimeFigureOut">
              <a:rPr lang="en-US" smtClean="0"/>
              <a:t>8/23/2019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536868-4C26-43DC-9AC5-0476A5108387}" type="slidenum">
              <a:rPr lang="en-US" smtClean="0"/>
              <a:t>‹#›</a:t>
            </a:fld>
            <a:endParaRPr lang="en-US"/>
          </a:p>
        </p:txBody>
      </p:sp>
    </p:spTree>
    <p:extLst>
      <p:ext uri="{BB962C8B-B14F-4D97-AF65-F5344CB8AC3E}">
        <p14:creationId xmlns:p14="http://schemas.microsoft.com/office/powerpoint/2010/main" val="482867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7842-C396-4DA8-A543-1867EFE8C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A4CA4-D33F-4566-A16F-0CEB10E357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9E01F-A473-495A-9262-8E8CCBBC79BF}"/>
              </a:ext>
            </a:extLst>
          </p:cNvPr>
          <p:cNvSpPr>
            <a:spLocks noGrp="1"/>
          </p:cNvSpPr>
          <p:nvPr>
            <p:ph type="dt" sz="half" idx="10"/>
          </p:nvPr>
        </p:nvSpPr>
        <p:spPr>
          <a:xfrm>
            <a:off x="628650" y="6356351"/>
            <a:ext cx="2057400" cy="365125"/>
          </a:xfrm>
          <a:prstGeom prst="rect">
            <a:avLst/>
          </a:prstGeom>
        </p:spPr>
        <p:txBody>
          <a:bodyPr/>
          <a:lstStyle/>
          <a:p>
            <a:fld id="{ADF3276D-849F-4C3D-BAE1-FBBB8209A5F0}" type="datetimeFigureOut">
              <a:rPr lang="en-US" smtClean="0"/>
              <a:t>8/23/2019</a:t>
            </a:fld>
            <a:endParaRPr lang="en-US"/>
          </a:p>
        </p:txBody>
      </p:sp>
      <p:sp>
        <p:nvSpPr>
          <p:cNvPr id="5" name="Footer Placeholder 4">
            <a:extLst>
              <a:ext uri="{FF2B5EF4-FFF2-40B4-BE49-F238E27FC236}">
                <a16:creationId xmlns:a16="http://schemas.microsoft.com/office/drawing/2014/main" id="{1B59A5E2-F679-4C19-BDDC-A4B02DE02D3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53958D-39EF-4E78-A77D-8050D4A68777}"/>
              </a:ext>
            </a:extLst>
          </p:cNvPr>
          <p:cNvSpPr>
            <a:spLocks noGrp="1"/>
          </p:cNvSpPr>
          <p:nvPr>
            <p:ph type="sldNum" sz="quarter" idx="12"/>
          </p:nvPr>
        </p:nvSpPr>
        <p:spPr>
          <a:xfrm>
            <a:off x="6457950" y="6356351"/>
            <a:ext cx="2057400" cy="365125"/>
          </a:xfrm>
          <a:prstGeom prst="rect">
            <a:avLst/>
          </a:prstGeom>
        </p:spPr>
        <p:txBody>
          <a:bodyPr/>
          <a:lstStyle/>
          <a:p>
            <a:fld id="{B9492CE8-CC24-4ACA-B0D1-5F836C8F7501}" type="slidenum">
              <a:rPr lang="en-US" smtClean="0"/>
              <a:t>‹#›</a:t>
            </a:fld>
            <a:endParaRPr lang="en-US"/>
          </a:p>
        </p:txBody>
      </p:sp>
    </p:spTree>
    <p:extLst>
      <p:ext uri="{BB962C8B-B14F-4D97-AF65-F5344CB8AC3E}">
        <p14:creationId xmlns:p14="http://schemas.microsoft.com/office/powerpoint/2010/main" val="1094540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idx="1"/>
          </p:nvPr>
        </p:nvSpPr>
        <p:spPr>
          <a:xfrm>
            <a:off x="459585" y="1601611"/>
            <a:ext cx="8226925" cy="4223677"/>
          </a:xfrm>
          <a:prstGeom prst="rect">
            <a:avLst/>
          </a:prstGeom>
        </p:spPr>
        <p:txBody>
          <a:bodyPr vert="horz" lIns="91440" tIns="45720" rIns="91440" bIns="45720" rtlCol="0">
            <a:normAutofit/>
          </a:bodyPr>
          <a:lstStyle>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344108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693961" y="1587500"/>
            <a:ext cx="7535849" cy="4134556"/>
          </a:xfrm>
        </p:spPr>
        <p:txBody>
          <a:bodyPr>
            <a:normAutofit/>
          </a:bodyPr>
          <a:lstStyle>
            <a:lvl1pPr marL="0" indent="0">
              <a:buNone/>
              <a:defRPr sz="2400"/>
            </a:lvl1pPr>
          </a:lstStyle>
          <a:p>
            <a:pPr lvl="0"/>
            <a:r>
              <a:rPr lang="en-US" dirty="0"/>
              <a:t>Click to edit Master text styles</a:t>
            </a:r>
          </a:p>
        </p:txBody>
      </p:sp>
      <p:sp>
        <p:nvSpPr>
          <p:cNvPr id="4"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1071393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7197" y="1615420"/>
            <a:ext cx="3708759" cy="4220789"/>
          </a:xfrm>
          <a:prstGeom prst="rect">
            <a:avLst/>
          </a:prstGeom>
        </p:spPr>
        <p:txBody>
          <a:bodyPr>
            <a:normAutofit/>
          </a:bodyPr>
          <a:lstStyle>
            <a:lvl1pPr>
              <a:buClr>
                <a:srgbClr val="EDB627"/>
              </a:buClr>
              <a:defRPr sz="2400"/>
            </a:lvl1pPr>
            <a:lvl2pPr>
              <a:buClr>
                <a:srgbClr val="EDB627"/>
              </a:buClr>
              <a:defRPr sz="1200">
                <a:latin typeface="Arial" charset="0"/>
                <a:ea typeface="Arial" charset="0"/>
                <a:cs typeface="Arial" charset="0"/>
              </a:defRPr>
            </a:lvl2pPr>
            <a:lvl3pPr>
              <a:buClr>
                <a:srgbClr val="EDB627"/>
              </a:buClr>
              <a:defRPr sz="1050">
                <a:latin typeface="Arial" charset="0"/>
                <a:ea typeface="Arial" charset="0"/>
                <a:cs typeface="Arial" charset="0"/>
              </a:defRPr>
            </a:lvl3pPr>
            <a:lvl4pPr>
              <a:buClr>
                <a:srgbClr val="EDB627"/>
              </a:buClr>
              <a:defRPr sz="900">
                <a:latin typeface="Arial" charset="0"/>
                <a:ea typeface="Arial" charset="0"/>
                <a:cs typeface="Arial" charset="0"/>
              </a:defRPr>
            </a:lvl4pPr>
            <a:lvl5pPr>
              <a:buClr>
                <a:srgbClr val="EDB627"/>
              </a:buClr>
              <a:defRPr sz="900">
                <a:latin typeface="Arial" charset="0"/>
                <a:ea typeface="Arial" charset="0"/>
                <a:cs typeface="Arial" charset="0"/>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12086" y="1608667"/>
            <a:ext cx="3729045" cy="4227542"/>
          </a:xfrm>
          <a:prstGeom prst="rect">
            <a:avLst/>
          </a:prstGeom>
        </p:spPr>
        <p:txBody>
          <a:bodyPr>
            <a:normAutofit/>
          </a:bodyPr>
          <a:lstStyle>
            <a:lvl1pPr>
              <a:buClr>
                <a:srgbClr val="EDB627"/>
              </a:buClr>
              <a:defRPr sz="2400"/>
            </a:lvl1pPr>
            <a:lvl2pPr>
              <a:buClr>
                <a:srgbClr val="EDB627"/>
              </a:buClr>
              <a:defRPr sz="1200">
                <a:latin typeface="Arial" charset="0"/>
                <a:ea typeface="Arial" charset="0"/>
                <a:cs typeface="Arial" charset="0"/>
              </a:defRPr>
            </a:lvl2pPr>
            <a:lvl3pPr>
              <a:buClr>
                <a:srgbClr val="EDB627"/>
              </a:buClr>
              <a:defRPr sz="1050">
                <a:latin typeface="Arial" charset="0"/>
                <a:ea typeface="Arial" charset="0"/>
                <a:cs typeface="Arial" charset="0"/>
              </a:defRPr>
            </a:lvl3pPr>
            <a:lvl4pPr>
              <a:buClr>
                <a:srgbClr val="EDB627"/>
              </a:buClr>
              <a:defRPr sz="900">
                <a:latin typeface="Arial" charset="0"/>
                <a:ea typeface="Arial" charset="0"/>
                <a:cs typeface="Arial" charset="0"/>
              </a:defRPr>
            </a:lvl4pPr>
            <a:lvl5pPr>
              <a:buClr>
                <a:srgbClr val="EDB627"/>
              </a:buClr>
              <a:defRPr sz="900">
                <a:latin typeface="Arial" charset="0"/>
                <a:ea typeface="Arial" charset="0"/>
                <a:cs typeface="Arial" charset="0"/>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1679981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3225" y="1624595"/>
            <a:ext cx="3723034"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93224" y="2234195"/>
            <a:ext cx="3723035" cy="3240916"/>
          </a:xfrm>
          <a:prstGeom prst="rect">
            <a:avLst/>
          </a:prstGeom>
        </p:spPr>
        <p:txBody>
          <a:bodyPr>
            <a:normAutofit/>
          </a:bodyPr>
          <a:lstStyle>
            <a:lvl1pPr>
              <a:defRPr sz="2400">
                <a:latin typeface="Arial" charset="0"/>
                <a:ea typeface="Arial" charset="0"/>
                <a:cs typeface="Arial" charset="0"/>
              </a:defRPr>
            </a:lvl1pPr>
            <a:lvl2pPr>
              <a:defRPr sz="1200">
                <a:latin typeface="Arial" charset="0"/>
                <a:ea typeface="Arial" charset="0"/>
                <a:cs typeface="Arial" charset="0"/>
              </a:defRPr>
            </a:lvl2pPr>
            <a:lvl3pPr>
              <a:defRPr sz="1050">
                <a:latin typeface="Arial" charset="0"/>
                <a:ea typeface="Arial" charset="0"/>
                <a:cs typeface="Arial" charset="0"/>
              </a:defRPr>
            </a:lvl3pPr>
            <a:lvl4pPr>
              <a:defRPr sz="900">
                <a:latin typeface="Arial" charset="0"/>
                <a:ea typeface="Arial" charset="0"/>
                <a:cs typeface="Arial" charset="0"/>
              </a:defRPr>
            </a:lvl4pPr>
            <a:lvl5pPr>
              <a:defRPr sz="900">
                <a:latin typeface="Arial" charset="0"/>
                <a:ea typeface="Arial" charset="0"/>
                <a:cs typeface="Arial" charset="0"/>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4001" y="1624595"/>
            <a:ext cx="3741101"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494001" y="2234195"/>
            <a:ext cx="3741101" cy="3240916"/>
          </a:xfrm>
          <a:prstGeom prst="rect">
            <a:avLst/>
          </a:prstGeom>
        </p:spPr>
        <p:txBody>
          <a:bodyPr>
            <a:normAutofit/>
          </a:bodyPr>
          <a:lstStyle>
            <a:lvl1pPr>
              <a:defRPr sz="2400">
                <a:latin typeface="Arial" charset="0"/>
                <a:ea typeface="Arial" charset="0"/>
                <a:cs typeface="Arial" charset="0"/>
              </a:defRPr>
            </a:lvl1pPr>
            <a:lvl2pPr>
              <a:defRPr sz="1200">
                <a:latin typeface="Arial" charset="0"/>
                <a:ea typeface="Arial" charset="0"/>
                <a:cs typeface="Arial" charset="0"/>
              </a:defRPr>
            </a:lvl2pPr>
            <a:lvl3pPr>
              <a:defRPr sz="1050">
                <a:latin typeface="Arial" charset="0"/>
                <a:ea typeface="Arial" charset="0"/>
                <a:cs typeface="Arial" charset="0"/>
              </a:defRPr>
            </a:lvl3pPr>
            <a:lvl4pPr>
              <a:defRPr sz="900">
                <a:latin typeface="Arial" charset="0"/>
                <a:ea typeface="Arial" charset="0"/>
                <a:cs typeface="Arial" charset="0"/>
              </a:defRPr>
            </a:lvl4pPr>
            <a:lvl5pPr>
              <a:defRPr sz="900">
                <a:latin typeface="Arial" charset="0"/>
                <a:ea typeface="Arial" charset="0"/>
                <a:cs typeface="Arial" charset="0"/>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931026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1837515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4" name="Content Placeholder 2"/>
          <p:cNvSpPr>
            <a:spLocks noGrp="1"/>
          </p:cNvSpPr>
          <p:nvPr>
            <p:ph idx="1"/>
          </p:nvPr>
        </p:nvSpPr>
        <p:spPr>
          <a:xfrm>
            <a:off x="3860416" y="1598939"/>
            <a:ext cx="4375424" cy="4237270"/>
          </a:xfrm>
          <a:prstGeom prst="rect">
            <a:avLst/>
          </a:prstGeom>
        </p:spPr>
        <p:txBody>
          <a:bodyPr anchor="ctr">
            <a:normAutofit/>
          </a:bodyPr>
          <a:lstStyle>
            <a:lvl1pPr>
              <a:defRPr sz="2400"/>
            </a:lvl1pPr>
            <a:lvl2pPr>
              <a:defRPr sz="1350">
                <a:latin typeface="Arial" charset="0"/>
                <a:ea typeface="Arial" charset="0"/>
                <a:cs typeface="Arial" charset="0"/>
              </a:defRPr>
            </a:lvl2pPr>
            <a:lvl3pPr>
              <a:defRPr sz="1200">
                <a:latin typeface="Arial" charset="0"/>
                <a:ea typeface="Arial" charset="0"/>
                <a:cs typeface="Arial" charset="0"/>
              </a:defRPr>
            </a:lvl3pPr>
            <a:lvl4pPr>
              <a:defRPr sz="1050">
                <a:latin typeface="Arial" charset="0"/>
                <a:ea typeface="Arial" charset="0"/>
                <a:cs typeface="Arial" charset="0"/>
              </a:defRPr>
            </a:lvl4pPr>
            <a:lvl5pPr>
              <a:defRPr sz="1050">
                <a:latin typeface="Arial" charset="0"/>
                <a:ea typeface="Arial" charset="0"/>
                <a:cs typeface="Arial" charset="0"/>
              </a:defRPr>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half" idx="2"/>
          </p:nvPr>
        </p:nvSpPr>
        <p:spPr>
          <a:xfrm>
            <a:off x="687933" y="1598939"/>
            <a:ext cx="3001034" cy="4245308"/>
          </a:xfrm>
          <a:prstGeom prst="rect">
            <a:avLst/>
          </a:prstGeom>
        </p:spPr>
        <p:txBody>
          <a:bodyPr>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170753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693961" y="1587500"/>
            <a:ext cx="7535849" cy="4134556"/>
          </a:xfrm>
        </p:spPr>
        <p:txBody>
          <a:bodyPr>
            <a:normAutofit/>
          </a:bodyPr>
          <a:lstStyle>
            <a:lvl1pPr marL="0" indent="0">
              <a:buNone/>
              <a:defRPr sz="2400"/>
            </a:lvl1pPr>
          </a:lstStyle>
          <a:p>
            <a:pPr lvl="0"/>
            <a:r>
              <a:rPr lang="en-US" dirty="0"/>
              <a:t>Click to edit Master text styles</a:t>
            </a:r>
          </a:p>
        </p:txBody>
      </p:sp>
      <p:sp>
        <p:nvSpPr>
          <p:cNvPr id="4"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1253800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01061" y="3124201"/>
            <a:ext cx="7541879" cy="1653180"/>
          </a:xfrm>
          <a:prstGeom prst="rect">
            <a:avLst/>
          </a:prstGeom>
        </p:spPr>
        <p:txBody>
          <a:bodyPr anchor="b">
            <a:normAutofit/>
          </a:bodyPr>
          <a:lstStyle>
            <a:lvl1pPr algn="l">
              <a:defRPr sz="3600" b="0" cap="none"/>
            </a:lvl1pPr>
          </a:lstStyle>
          <a:p>
            <a:r>
              <a:rPr lang="en-US" dirty="0"/>
              <a:t>Click to edit Master title style</a:t>
            </a:r>
          </a:p>
        </p:txBody>
      </p:sp>
      <p:sp>
        <p:nvSpPr>
          <p:cNvPr id="3" name="Text Placeholder 2"/>
          <p:cNvSpPr>
            <a:spLocks noGrp="1"/>
          </p:cNvSpPr>
          <p:nvPr>
            <p:ph type="body" idx="1"/>
          </p:nvPr>
        </p:nvSpPr>
        <p:spPr>
          <a:xfrm>
            <a:off x="801062" y="4777381"/>
            <a:ext cx="7541878" cy="1073922"/>
          </a:xfrm>
          <a:prstGeom prst="rect">
            <a:avLst/>
          </a:prstGeom>
        </p:spPr>
        <p:txBody>
          <a:bodyPr anchor="t">
            <a:normAutofit/>
          </a:bodyPr>
          <a:lstStyle>
            <a:lvl1pPr marL="0" indent="0" algn="l">
              <a:buNone/>
              <a:defRPr sz="2400" cap="none">
                <a:solidFill>
                  <a:srgbClr val="EDB627"/>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71185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2305" y="1602631"/>
            <a:ext cx="2210150"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3475846" y="1602631"/>
            <a:ext cx="2202181"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Text Placeholder 4"/>
          <p:cNvSpPr>
            <a:spLocks noGrp="1"/>
          </p:cNvSpPr>
          <p:nvPr>
            <p:ph type="body" sz="quarter" idx="13"/>
          </p:nvPr>
        </p:nvSpPr>
        <p:spPr>
          <a:xfrm>
            <a:off x="6147540" y="1602631"/>
            <a:ext cx="2199085"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cxnSp>
        <p:nvCxnSpPr>
          <p:cNvPr id="17" name="Straight Connector 16"/>
          <p:cNvCxnSpPr/>
          <p:nvPr/>
        </p:nvCxnSpPr>
        <p:spPr>
          <a:xfrm>
            <a:off x="2913526" y="3130251"/>
            <a:ext cx="0" cy="271301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585096" y="3130251"/>
            <a:ext cx="0" cy="272105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826942" y="2288432"/>
            <a:ext cx="2195513" cy="3488805"/>
          </a:xfrm>
          <a:prstGeom prst="rect">
            <a:avLst/>
          </a:prstGeom>
        </p:spPr>
        <p:txBody>
          <a:bodyPr anchor="t">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9" name="Text Placeholder 3"/>
          <p:cNvSpPr>
            <a:spLocks noGrp="1"/>
          </p:cNvSpPr>
          <p:nvPr>
            <p:ph type="body" sz="half" idx="16"/>
          </p:nvPr>
        </p:nvSpPr>
        <p:spPr>
          <a:xfrm>
            <a:off x="3471888" y="2288432"/>
            <a:ext cx="2210096" cy="3488805"/>
          </a:xfrm>
          <a:prstGeom prst="rect">
            <a:avLst/>
          </a:prstGeom>
        </p:spPr>
        <p:txBody>
          <a:bodyPr anchor="t">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0" name="Text Placeholder 3"/>
          <p:cNvSpPr>
            <a:spLocks noGrp="1"/>
          </p:cNvSpPr>
          <p:nvPr>
            <p:ph type="body" sz="half" idx="17"/>
          </p:nvPr>
        </p:nvSpPr>
        <p:spPr>
          <a:xfrm>
            <a:off x="6147540" y="2288432"/>
            <a:ext cx="2199085" cy="3488805"/>
          </a:xfrm>
          <a:prstGeom prst="rect">
            <a:avLst/>
          </a:prstGeom>
        </p:spPr>
        <p:txBody>
          <a:bodyPr anchor="t">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3199323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6847" y="3446633"/>
            <a:ext cx="2205038"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3475678" y="3446633"/>
            <a:ext cx="2197894"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Text Placeholder 4"/>
          <p:cNvSpPr>
            <a:spLocks noGrp="1"/>
          </p:cNvSpPr>
          <p:nvPr>
            <p:ph type="body" sz="quarter" idx="13"/>
          </p:nvPr>
        </p:nvSpPr>
        <p:spPr>
          <a:xfrm>
            <a:off x="6137291" y="3446633"/>
            <a:ext cx="2199085"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2" name="Text Placeholder 3"/>
          <p:cNvSpPr>
            <a:spLocks noGrp="1"/>
          </p:cNvSpPr>
          <p:nvPr>
            <p:ph type="body" sz="half" idx="18"/>
          </p:nvPr>
        </p:nvSpPr>
        <p:spPr>
          <a:xfrm>
            <a:off x="806847" y="4022896"/>
            <a:ext cx="2205038" cy="1681961"/>
          </a:xfrm>
          <a:prstGeom prst="rect">
            <a:avLst/>
          </a:prstGeom>
        </p:spPr>
        <p:txBody>
          <a:bodyPr anchor="t">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3" name="Text Placeholder 3"/>
          <p:cNvSpPr>
            <a:spLocks noGrp="1"/>
          </p:cNvSpPr>
          <p:nvPr>
            <p:ph type="body" sz="half" idx="19"/>
          </p:nvPr>
        </p:nvSpPr>
        <p:spPr>
          <a:xfrm>
            <a:off x="3474663" y="4022895"/>
            <a:ext cx="2200805" cy="1681961"/>
          </a:xfrm>
          <a:prstGeom prst="rect">
            <a:avLst/>
          </a:prstGeom>
        </p:spPr>
        <p:txBody>
          <a:bodyPr anchor="t">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4" name="Text Placeholder 3"/>
          <p:cNvSpPr>
            <a:spLocks noGrp="1"/>
          </p:cNvSpPr>
          <p:nvPr>
            <p:ph type="body" sz="half" idx="20"/>
          </p:nvPr>
        </p:nvSpPr>
        <p:spPr>
          <a:xfrm>
            <a:off x="6137197" y="4022893"/>
            <a:ext cx="2201998" cy="1701703"/>
          </a:xfrm>
          <a:prstGeom prst="rect">
            <a:avLst/>
          </a:prstGeom>
        </p:spPr>
        <p:txBody>
          <a:bodyPr anchor="t">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9" name="Picture Placeholder 2"/>
          <p:cNvSpPr>
            <a:spLocks noGrp="1"/>
          </p:cNvSpPr>
          <p:nvPr>
            <p:ph type="pic" idx="15"/>
          </p:nvPr>
        </p:nvSpPr>
        <p:spPr>
          <a:xfrm>
            <a:off x="806847" y="1654637"/>
            <a:ext cx="2205038"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30" name="Picture Placeholder 2"/>
          <p:cNvSpPr>
            <a:spLocks noGrp="1"/>
          </p:cNvSpPr>
          <p:nvPr>
            <p:ph type="pic" idx="21"/>
          </p:nvPr>
        </p:nvSpPr>
        <p:spPr>
          <a:xfrm>
            <a:off x="3475641" y="1654637"/>
            <a:ext cx="2197894"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31" name="Picture Placeholder 2"/>
          <p:cNvSpPr>
            <a:spLocks noGrp="1"/>
          </p:cNvSpPr>
          <p:nvPr>
            <p:ph type="pic" idx="22"/>
          </p:nvPr>
        </p:nvSpPr>
        <p:spPr>
          <a:xfrm>
            <a:off x="6137290" y="1654637"/>
            <a:ext cx="219908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cxnSp>
        <p:nvCxnSpPr>
          <p:cNvPr id="19" name="Straight Connector 18"/>
          <p:cNvCxnSpPr/>
          <p:nvPr/>
        </p:nvCxnSpPr>
        <p:spPr>
          <a:xfrm flipH="1">
            <a:off x="3237600" y="1578438"/>
            <a:ext cx="6164" cy="4258019"/>
          </a:xfrm>
          <a:prstGeom prst="line">
            <a:avLst/>
          </a:prstGeom>
          <a:ln w="12700" cmpd="sng">
            <a:solidFill>
              <a:schemeClr val="tx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05413" y="1578437"/>
            <a:ext cx="12092" cy="4317239"/>
          </a:xfrm>
          <a:prstGeom prst="line">
            <a:avLst/>
          </a:prstGeom>
          <a:ln w="12700" cmpd="sng">
            <a:solidFill>
              <a:schemeClr val="tx1">
                <a:alpha val="40000"/>
              </a:schemeClr>
            </a:solidFill>
          </a:ln>
        </p:spPr>
        <p:style>
          <a:lnRef idx="2">
            <a:schemeClr val="accent1"/>
          </a:lnRef>
          <a:fillRef idx="0">
            <a:schemeClr val="accent1"/>
          </a:fillRef>
          <a:effectRef idx="1">
            <a:schemeClr val="accent1"/>
          </a:effectRef>
          <a:fontRef idx="minor">
            <a:schemeClr val="tx1"/>
          </a:fontRef>
        </p:style>
      </p:cxnSp>
      <p:sp>
        <p:nvSpPr>
          <p:cNvPr id="15"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444329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199149" y="4142509"/>
            <a:ext cx="5657954" cy="576262"/>
          </a:xfrm>
          <a:prstGeom prst="rect">
            <a:avLst/>
          </a:prstGeom>
        </p:spPr>
        <p:txBody>
          <a:bodyPr anchor="b">
            <a:noAutofit/>
          </a:bodyPr>
          <a:lstStyle>
            <a:lvl1pPr marL="0" indent="0">
              <a:buNone/>
              <a:defRPr sz="2400" b="0">
                <a:solidFill>
                  <a:srgbClr val="EDB627"/>
                </a:solidFill>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2330647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199149" y="4142509"/>
            <a:ext cx="5657954" cy="576262"/>
          </a:xfrm>
          <a:prstGeom prst="rect">
            <a:avLst/>
          </a:prstGeom>
        </p:spPr>
        <p:txBody>
          <a:bodyPr anchor="b">
            <a:noAutofit/>
          </a:bodyPr>
          <a:lstStyle>
            <a:lvl1pPr marL="0" indent="0">
              <a:buNone/>
              <a:defRPr sz="2400" b="0">
                <a:solidFill>
                  <a:srgbClr val="EDB627"/>
                </a:solidFill>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86819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7197" y="1615420"/>
            <a:ext cx="3708759" cy="4220789"/>
          </a:xfrm>
          <a:prstGeom prst="rect">
            <a:avLst/>
          </a:prstGeom>
        </p:spPr>
        <p:txBody>
          <a:bodyPr>
            <a:normAutofit/>
          </a:bodyPr>
          <a:lstStyle>
            <a:lvl1pPr>
              <a:buClr>
                <a:srgbClr val="EDB627"/>
              </a:buClr>
              <a:defRPr sz="2400"/>
            </a:lvl1pPr>
            <a:lvl2pPr>
              <a:buClr>
                <a:srgbClr val="EDB627"/>
              </a:buClr>
              <a:defRPr sz="1200">
                <a:latin typeface="Arial" charset="0"/>
                <a:ea typeface="Arial" charset="0"/>
                <a:cs typeface="Arial" charset="0"/>
              </a:defRPr>
            </a:lvl2pPr>
            <a:lvl3pPr>
              <a:buClr>
                <a:srgbClr val="EDB627"/>
              </a:buClr>
              <a:defRPr sz="1050">
                <a:latin typeface="Arial" charset="0"/>
                <a:ea typeface="Arial" charset="0"/>
                <a:cs typeface="Arial" charset="0"/>
              </a:defRPr>
            </a:lvl3pPr>
            <a:lvl4pPr>
              <a:buClr>
                <a:srgbClr val="EDB627"/>
              </a:buClr>
              <a:defRPr sz="900">
                <a:latin typeface="Arial" charset="0"/>
                <a:ea typeface="Arial" charset="0"/>
                <a:cs typeface="Arial" charset="0"/>
              </a:defRPr>
            </a:lvl4pPr>
            <a:lvl5pPr>
              <a:buClr>
                <a:srgbClr val="EDB627"/>
              </a:buClr>
              <a:defRPr sz="900">
                <a:latin typeface="Arial" charset="0"/>
                <a:ea typeface="Arial" charset="0"/>
                <a:cs typeface="Arial" charset="0"/>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12086" y="1608667"/>
            <a:ext cx="3729045" cy="4227542"/>
          </a:xfrm>
          <a:prstGeom prst="rect">
            <a:avLst/>
          </a:prstGeom>
        </p:spPr>
        <p:txBody>
          <a:bodyPr>
            <a:normAutofit/>
          </a:bodyPr>
          <a:lstStyle>
            <a:lvl1pPr>
              <a:buClr>
                <a:srgbClr val="EDB627"/>
              </a:buClr>
              <a:defRPr sz="2400"/>
            </a:lvl1pPr>
            <a:lvl2pPr>
              <a:buClr>
                <a:srgbClr val="EDB627"/>
              </a:buClr>
              <a:defRPr sz="1200">
                <a:latin typeface="Arial" charset="0"/>
                <a:ea typeface="Arial" charset="0"/>
                <a:cs typeface="Arial" charset="0"/>
              </a:defRPr>
            </a:lvl2pPr>
            <a:lvl3pPr>
              <a:buClr>
                <a:srgbClr val="EDB627"/>
              </a:buClr>
              <a:defRPr sz="1050">
                <a:latin typeface="Arial" charset="0"/>
                <a:ea typeface="Arial" charset="0"/>
                <a:cs typeface="Arial" charset="0"/>
              </a:defRPr>
            </a:lvl3pPr>
            <a:lvl4pPr>
              <a:buClr>
                <a:srgbClr val="EDB627"/>
              </a:buClr>
              <a:defRPr sz="900">
                <a:latin typeface="Arial" charset="0"/>
                <a:ea typeface="Arial" charset="0"/>
                <a:cs typeface="Arial" charset="0"/>
              </a:defRPr>
            </a:lvl4pPr>
            <a:lvl5pPr>
              <a:buClr>
                <a:srgbClr val="EDB627"/>
              </a:buClr>
              <a:defRPr sz="900">
                <a:latin typeface="Arial" charset="0"/>
                <a:ea typeface="Arial" charset="0"/>
                <a:cs typeface="Arial" charset="0"/>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45852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3225" y="1624595"/>
            <a:ext cx="3723034"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93224" y="2234195"/>
            <a:ext cx="3723035" cy="3240916"/>
          </a:xfrm>
          <a:prstGeom prst="rect">
            <a:avLst/>
          </a:prstGeom>
        </p:spPr>
        <p:txBody>
          <a:bodyPr>
            <a:normAutofit/>
          </a:bodyPr>
          <a:lstStyle>
            <a:lvl1pPr>
              <a:defRPr sz="2400">
                <a:latin typeface="Arial" charset="0"/>
                <a:ea typeface="Arial" charset="0"/>
                <a:cs typeface="Arial" charset="0"/>
              </a:defRPr>
            </a:lvl1pPr>
            <a:lvl2pPr>
              <a:defRPr sz="1200">
                <a:latin typeface="Arial" charset="0"/>
                <a:ea typeface="Arial" charset="0"/>
                <a:cs typeface="Arial" charset="0"/>
              </a:defRPr>
            </a:lvl2pPr>
            <a:lvl3pPr>
              <a:defRPr sz="1050">
                <a:latin typeface="Arial" charset="0"/>
                <a:ea typeface="Arial" charset="0"/>
                <a:cs typeface="Arial" charset="0"/>
              </a:defRPr>
            </a:lvl3pPr>
            <a:lvl4pPr>
              <a:defRPr sz="900">
                <a:latin typeface="Arial" charset="0"/>
                <a:ea typeface="Arial" charset="0"/>
                <a:cs typeface="Arial" charset="0"/>
              </a:defRPr>
            </a:lvl4pPr>
            <a:lvl5pPr>
              <a:defRPr sz="900">
                <a:latin typeface="Arial" charset="0"/>
                <a:ea typeface="Arial" charset="0"/>
                <a:cs typeface="Arial" charset="0"/>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4001" y="1624595"/>
            <a:ext cx="3741101"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494001" y="2234195"/>
            <a:ext cx="3741101" cy="3240916"/>
          </a:xfrm>
          <a:prstGeom prst="rect">
            <a:avLst/>
          </a:prstGeom>
        </p:spPr>
        <p:txBody>
          <a:bodyPr>
            <a:normAutofit/>
          </a:bodyPr>
          <a:lstStyle>
            <a:lvl1pPr>
              <a:defRPr sz="24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171018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134011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4" name="Content Placeholder 2"/>
          <p:cNvSpPr>
            <a:spLocks noGrp="1"/>
          </p:cNvSpPr>
          <p:nvPr>
            <p:ph idx="1"/>
          </p:nvPr>
        </p:nvSpPr>
        <p:spPr>
          <a:xfrm>
            <a:off x="3860416" y="1598939"/>
            <a:ext cx="4375424" cy="4237270"/>
          </a:xfrm>
          <a:prstGeom prst="rect">
            <a:avLst/>
          </a:prstGeom>
        </p:spPr>
        <p:txBody>
          <a:bodyPr anchor="ctr">
            <a:normAutofit/>
          </a:bodyPr>
          <a:lstStyle>
            <a:lvl1pPr>
              <a:defRPr sz="2400"/>
            </a:lvl1pPr>
            <a:lvl2pPr>
              <a:defRPr sz="1350">
                <a:latin typeface="Arial" charset="0"/>
                <a:ea typeface="Arial" charset="0"/>
                <a:cs typeface="Arial" charset="0"/>
              </a:defRPr>
            </a:lvl2pPr>
            <a:lvl3pPr>
              <a:defRPr sz="1200">
                <a:latin typeface="Arial" charset="0"/>
                <a:ea typeface="Arial" charset="0"/>
                <a:cs typeface="Arial" charset="0"/>
              </a:defRPr>
            </a:lvl3pPr>
            <a:lvl4pPr>
              <a:defRPr sz="1050">
                <a:latin typeface="Arial" charset="0"/>
                <a:ea typeface="Arial" charset="0"/>
                <a:cs typeface="Arial" charset="0"/>
              </a:defRPr>
            </a:lvl4pPr>
            <a:lvl5pPr>
              <a:defRPr sz="1050">
                <a:latin typeface="Arial" charset="0"/>
                <a:ea typeface="Arial" charset="0"/>
                <a:cs typeface="Arial" charset="0"/>
              </a:defRPr>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half" idx="2"/>
          </p:nvPr>
        </p:nvSpPr>
        <p:spPr>
          <a:xfrm>
            <a:off x="687933" y="1598939"/>
            <a:ext cx="3001034" cy="4245308"/>
          </a:xfrm>
          <a:prstGeom prst="rect">
            <a:avLst/>
          </a:prstGeom>
        </p:spPr>
        <p:txBody>
          <a:bodyPr>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286839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01061" y="3124201"/>
            <a:ext cx="7541879" cy="1653180"/>
          </a:xfrm>
          <a:prstGeom prst="rect">
            <a:avLst/>
          </a:prstGeom>
        </p:spPr>
        <p:txBody>
          <a:bodyPr anchor="b">
            <a:normAutofit/>
          </a:bodyPr>
          <a:lstStyle>
            <a:lvl1pPr algn="l">
              <a:defRPr sz="3600" b="0" cap="none"/>
            </a:lvl1pPr>
          </a:lstStyle>
          <a:p>
            <a:r>
              <a:rPr lang="en-US" dirty="0"/>
              <a:t>Click to edit Master title style</a:t>
            </a:r>
          </a:p>
        </p:txBody>
      </p:sp>
      <p:sp>
        <p:nvSpPr>
          <p:cNvPr id="3" name="Text Placeholder 2"/>
          <p:cNvSpPr>
            <a:spLocks noGrp="1"/>
          </p:cNvSpPr>
          <p:nvPr>
            <p:ph type="body" idx="1"/>
          </p:nvPr>
        </p:nvSpPr>
        <p:spPr>
          <a:xfrm>
            <a:off x="801062" y="4777381"/>
            <a:ext cx="7541878" cy="1073922"/>
          </a:xfrm>
          <a:prstGeom prst="rect">
            <a:avLst/>
          </a:prstGeom>
        </p:spPr>
        <p:txBody>
          <a:bodyPr anchor="t">
            <a:normAutofit/>
          </a:bodyPr>
          <a:lstStyle>
            <a:lvl1pPr marL="0" indent="0" algn="l">
              <a:buNone/>
              <a:defRPr sz="2400" cap="none">
                <a:solidFill>
                  <a:srgbClr val="EDB627"/>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2461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2305" y="1602631"/>
            <a:ext cx="2210150"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3475846" y="1602631"/>
            <a:ext cx="2202181"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Text Placeholder 4"/>
          <p:cNvSpPr>
            <a:spLocks noGrp="1"/>
          </p:cNvSpPr>
          <p:nvPr>
            <p:ph type="body" sz="quarter" idx="13"/>
          </p:nvPr>
        </p:nvSpPr>
        <p:spPr>
          <a:xfrm>
            <a:off x="6147540" y="1602631"/>
            <a:ext cx="2199085"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cxnSp>
        <p:nvCxnSpPr>
          <p:cNvPr id="17" name="Straight Connector 16"/>
          <p:cNvCxnSpPr/>
          <p:nvPr/>
        </p:nvCxnSpPr>
        <p:spPr>
          <a:xfrm>
            <a:off x="2913526" y="3130251"/>
            <a:ext cx="0" cy="271301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585096" y="3130251"/>
            <a:ext cx="0" cy="272105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826942" y="2288432"/>
            <a:ext cx="2195513" cy="3488805"/>
          </a:xfrm>
          <a:prstGeom prst="rect">
            <a:avLst/>
          </a:prstGeom>
        </p:spPr>
        <p:txBody>
          <a:bodyPr anchor="t">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9" name="Text Placeholder 3"/>
          <p:cNvSpPr>
            <a:spLocks noGrp="1"/>
          </p:cNvSpPr>
          <p:nvPr>
            <p:ph type="body" sz="half" idx="16"/>
          </p:nvPr>
        </p:nvSpPr>
        <p:spPr>
          <a:xfrm>
            <a:off x="3471888" y="2288432"/>
            <a:ext cx="2210096" cy="3488805"/>
          </a:xfrm>
          <a:prstGeom prst="rect">
            <a:avLst/>
          </a:prstGeom>
        </p:spPr>
        <p:txBody>
          <a:bodyPr anchor="t">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0" name="Text Placeholder 3"/>
          <p:cNvSpPr>
            <a:spLocks noGrp="1"/>
          </p:cNvSpPr>
          <p:nvPr>
            <p:ph type="body" sz="half" idx="17"/>
          </p:nvPr>
        </p:nvSpPr>
        <p:spPr>
          <a:xfrm>
            <a:off x="6147540" y="2288432"/>
            <a:ext cx="2199085" cy="3488805"/>
          </a:xfrm>
          <a:prstGeom prst="rect">
            <a:avLst/>
          </a:prstGeom>
        </p:spPr>
        <p:txBody>
          <a:bodyPr anchor="t">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1725529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6847" y="3446633"/>
            <a:ext cx="2205038"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3475678" y="3446633"/>
            <a:ext cx="2197894"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4" name="Text Placeholder 4"/>
          <p:cNvSpPr>
            <a:spLocks noGrp="1"/>
          </p:cNvSpPr>
          <p:nvPr>
            <p:ph type="body" sz="quarter" idx="13"/>
          </p:nvPr>
        </p:nvSpPr>
        <p:spPr>
          <a:xfrm>
            <a:off x="6137291" y="3446633"/>
            <a:ext cx="2199085" cy="576262"/>
          </a:xfrm>
          <a:prstGeom prst="rect">
            <a:avLst/>
          </a:prstGeom>
        </p:spPr>
        <p:txBody>
          <a:bodyPr anchor="b">
            <a:noAutofit/>
          </a:bodyPr>
          <a:lstStyle>
            <a:lvl1pPr marL="0" indent="0">
              <a:buNone/>
              <a:defRPr sz="2400" b="0">
                <a:solidFill>
                  <a:srgbClr val="EDB62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2" name="Text Placeholder 3"/>
          <p:cNvSpPr>
            <a:spLocks noGrp="1"/>
          </p:cNvSpPr>
          <p:nvPr>
            <p:ph type="body" sz="half" idx="18"/>
          </p:nvPr>
        </p:nvSpPr>
        <p:spPr>
          <a:xfrm>
            <a:off x="806847" y="4022896"/>
            <a:ext cx="2205038" cy="1681961"/>
          </a:xfrm>
          <a:prstGeom prst="rect">
            <a:avLst/>
          </a:prstGeom>
        </p:spPr>
        <p:txBody>
          <a:bodyPr anchor="t">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3" name="Text Placeholder 3"/>
          <p:cNvSpPr>
            <a:spLocks noGrp="1"/>
          </p:cNvSpPr>
          <p:nvPr>
            <p:ph type="body" sz="half" idx="19"/>
          </p:nvPr>
        </p:nvSpPr>
        <p:spPr>
          <a:xfrm>
            <a:off x="3474663" y="4022895"/>
            <a:ext cx="2200805" cy="1681961"/>
          </a:xfrm>
          <a:prstGeom prst="rect">
            <a:avLst/>
          </a:prstGeom>
        </p:spPr>
        <p:txBody>
          <a:bodyPr anchor="t">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4" name="Text Placeholder 3"/>
          <p:cNvSpPr>
            <a:spLocks noGrp="1"/>
          </p:cNvSpPr>
          <p:nvPr>
            <p:ph type="body" sz="half" idx="20"/>
          </p:nvPr>
        </p:nvSpPr>
        <p:spPr>
          <a:xfrm>
            <a:off x="6137197" y="4022893"/>
            <a:ext cx="2201998" cy="1701703"/>
          </a:xfrm>
          <a:prstGeom prst="rect">
            <a:avLst/>
          </a:prstGeom>
        </p:spPr>
        <p:txBody>
          <a:bodyPr anchor="t">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endParaRPr lang="en-US" sz="2400" dirty="0"/>
          </a:p>
          <a:p>
            <a:pPr lvl="0"/>
            <a:endParaRPr lang="en-US" dirty="0"/>
          </a:p>
        </p:txBody>
      </p:sp>
      <p:sp>
        <p:nvSpPr>
          <p:cNvPr id="29" name="Picture Placeholder 2"/>
          <p:cNvSpPr>
            <a:spLocks noGrp="1"/>
          </p:cNvSpPr>
          <p:nvPr>
            <p:ph type="pic" idx="15"/>
          </p:nvPr>
        </p:nvSpPr>
        <p:spPr>
          <a:xfrm>
            <a:off x="806847" y="1654637"/>
            <a:ext cx="2205038"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30" name="Picture Placeholder 2"/>
          <p:cNvSpPr>
            <a:spLocks noGrp="1"/>
          </p:cNvSpPr>
          <p:nvPr>
            <p:ph type="pic" idx="21"/>
          </p:nvPr>
        </p:nvSpPr>
        <p:spPr>
          <a:xfrm>
            <a:off x="3475641" y="1654637"/>
            <a:ext cx="2197894"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31" name="Picture Placeholder 2"/>
          <p:cNvSpPr>
            <a:spLocks noGrp="1"/>
          </p:cNvSpPr>
          <p:nvPr>
            <p:ph type="pic" idx="22"/>
          </p:nvPr>
        </p:nvSpPr>
        <p:spPr>
          <a:xfrm>
            <a:off x="6137290" y="1654637"/>
            <a:ext cx="219908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cxnSp>
        <p:nvCxnSpPr>
          <p:cNvPr id="19" name="Straight Connector 18"/>
          <p:cNvCxnSpPr/>
          <p:nvPr/>
        </p:nvCxnSpPr>
        <p:spPr>
          <a:xfrm flipH="1">
            <a:off x="3237600" y="1578438"/>
            <a:ext cx="6164" cy="4258019"/>
          </a:xfrm>
          <a:prstGeom prst="line">
            <a:avLst/>
          </a:prstGeom>
          <a:ln w="12700" cmpd="sng">
            <a:solidFill>
              <a:schemeClr val="tx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05413" y="1578437"/>
            <a:ext cx="12092" cy="4317239"/>
          </a:xfrm>
          <a:prstGeom prst="line">
            <a:avLst/>
          </a:prstGeom>
          <a:ln w="12700" cmpd="sng">
            <a:solidFill>
              <a:schemeClr val="tx1">
                <a:alpha val="40000"/>
              </a:schemeClr>
            </a:solidFill>
          </a:ln>
        </p:spPr>
        <p:style>
          <a:lnRef idx="2">
            <a:schemeClr val="accent1"/>
          </a:lnRef>
          <a:fillRef idx="0">
            <a:schemeClr val="accent1"/>
          </a:fillRef>
          <a:effectRef idx="1">
            <a:schemeClr val="accent1"/>
          </a:effectRef>
          <a:fontRef idx="minor">
            <a:schemeClr val="tx1"/>
          </a:fontRef>
        </p:style>
      </p:cxnSp>
      <p:sp>
        <p:nvSpPr>
          <p:cNvPr id="15" name="Title Placeholder 1"/>
          <p:cNvSpPr>
            <a:spLocks noGrp="1"/>
          </p:cNvSpPr>
          <p:nvPr>
            <p:ph type="title"/>
          </p:nvPr>
        </p:nvSpPr>
        <p:spPr>
          <a:xfrm>
            <a:off x="1037063" y="337508"/>
            <a:ext cx="6845841" cy="822029"/>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49236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5000">
              <a:schemeClr val="bg1"/>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459585" y="1601611"/>
            <a:ext cx="8226925" cy="4618214"/>
          </a:xfrm>
          <a:prstGeom prst="rect">
            <a:avLst/>
          </a:prstGeom>
        </p:spPr>
        <p:txBody>
          <a:bodyPr vert="horz" lIns="91440" tIns="45720" rIns="91440" bIns="45720" rtlCol="0">
            <a:normAutofit/>
          </a:bodyPr>
          <a:lstStyle/>
          <a:p>
            <a:pPr lvl="0"/>
            <a:r>
              <a:rPr lang="en-US" dirty="0"/>
              <a:t>Click to edit Master text styles</a:t>
            </a:r>
          </a:p>
        </p:txBody>
      </p:sp>
      <p:pic>
        <p:nvPicPr>
          <p:cNvPr id="3" name="Picture 2" descr="NEWT-Logo-FINAL-02.png"/>
          <p:cNvPicPr>
            <a:picLocks/>
          </p:cNvPicPr>
          <p:nvPr/>
        </p:nvPicPr>
        <p:blipFill>
          <a:blip r:embed="rId15">
            <a:extLst>
              <a:ext uri="{28A0092B-C50C-407E-A947-70E740481C1C}">
                <a14:useLocalDpi xmlns:a14="http://schemas.microsoft.com/office/drawing/2010/main" val="0"/>
              </a:ext>
            </a:extLst>
          </a:blip>
          <a:stretch>
            <a:fillRect/>
          </a:stretch>
        </p:blipFill>
        <p:spPr>
          <a:xfrm>
            <a:off x="-76146" y="145669"/>
            <a:ext cx="1188720" cy="1188720"/>
          </a:xfrm>
          <a:prstGeom prst="rect">
            <a:avLst/>
          </a:prstGeom>
        </p:spPr>
      </p:pic>
      <p:sp>
        <p:nvSpPr>
          <p:cNvPr id="4" name="Title Placeholder 3"/>
          <p:cNvSpPr>
            <a:spLocks noGrp="1"/>
          </p:cNvSpPr>
          <p:nvPr>
            <p:ph type="title"/>
          </p:nvPr>
        </p:nvSpPr>
        <p:spPr>
          <a:xfrm>
            <a:off x="1036427" y="272850"/>
            <a:ext cx="7650373" cy="93435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098065"/>
      </p:ext>
    </p:extLst>
  </p:cSld>
  <p:clrMap bg1="lt1" tx1="dk1" bg2="lt2" tx2="dk2" accent1="accent1" accent2="accent2" accent3="accent3" accent4="accent4" accent5="accent5" accent6="accent6" hlink="hlink" folHlink="folHlink"/>
  <p:sldLayoutIdLst>
    <p:sldLayoutId id="2147483708" r:id="rId1"/>
    <p:sldLayoutId id="2147483673" r:id="rId2"/>
    <p:sldLayoutId id="2147483675" r:id="rId3"/>
    <p:sldLayoutId id="2147483676" r:id="rId4"/>
    <p:sldLayoutId id="2147483678" r:id="rId5"/>
    <p:sldLayoutId id="2147483723" r:id="rId6"/>
    <p:sldLayoutId id="2147483684" r:id="rId7"/>
    <p:sldLayoutId id="2147483687" r:id="rId8"/>
    <p:sldLayoutId id="2147483688" r:id="rId9"/>
    <p:sldLayoutId id="2147483754" r:id="rId10"/>
    <p:sldLayoutId id="2147483755" r:id="rId11"/>
    <p:sldLayoutId id="2147483760" r:id="rId12"/>
    <p:sldLayoutId id="2147483763" r:id="rId13"/>
  </p:sldLayoutIdLst>
  <p:hf sldNum="0" hdr="0" ftr="0" dt="0"/>
  <p:txStyles>
    <p:titleStyle>
      <a:lvl1pPr algn="l" defTabSz="342900" rtl="0" eaLnBrk="1" latinLnBrk="0" hangingPunct="1">
        <a:spcBef>
          <a:spcPct val="0"/>
        </a:spcBef>
        <a:buNone/>
        <a:defRPr sz="3600" b="0" i="0" kern="1200">
          <a:solidFill>
            <a:schemeClr val="tx2"/>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rgbClr val="EDB627"/>
        </a:buClr>
        <a:buSzPct val="80000"/>
        <a:buFont typeface="Wingdings 3" charset="2"/>
        <a:buChar char=""/>
        <a:defRPr sz="2400" b="0" i="0" kern="1200">
          <a:solidFill>
            <a:srgbClr val="66686E"/>
          </a:solidFill>
          <a:latin typeface="Arial" charset="0"/>
          <a:ea typeface="Arial" charset="0"/>
          <a:cs typeface="Arial" charset="0"/>
        </a:defRPr>
      </a:lvl1pPr>
      <a:lvl2pPr marL="557213" indent="-214313" algn="l" defTabSz="342900" rtl="0" eaLnBrk="1" latinLnBrk="0" hangingPunct="1">
        <a:spcBef>
          <a:spcPts val="750"/>
        </a:spcBef>
        <a:spcAft>
          <a:spcPts val="0"/>
        </a:spcAft>
        <a:buClr>
          <a:srgbClr val="EDB627"/>
        </a:buClr>
        <a:buSzPct val="80000"/>
        <a:buFont typeface="Wingdings 3" charset="2"/>
        <a:buChar char=""/>
        <a:defRPr sz="1350" b="0" i="0" kern="1200">
          <a:solidFill>
            <a:srgbClr val="66686E"/>
          </a:solidFill>
          <a:latin typeface="+mj-lt"/>
          <a:ea typeface="+mj-ea"/>
          <a:cs typeface="+mj-cs"/>
        </a:defRPr>
      </a:lvl2pPr>
      <a:lvl3pPr marL="857250" indent="-171450" algn="l" defTabSz="342900" rtl="0" eaLnBrk="1" latinLnBrk="0" hangingPunct="1">
        <a:spcBef>
          <a:spcPts val="750"/>
        </a:spcBef>
        <a:spcAft>
          <a:spcPts val="0"/>
        </a:spcAft>
        <a:buClr>
          <a:srgbClr val="EDB627"/>
        </a:buClr>
        <a:buSzPct val="80000"/>
        <a:buFont typeface="Wingdings 3" charset="2"/>
        <a:buChar char=""/>
        <a:defRPr sz="1200" b="0" i="0" kern="1200">
          <a:solidFill>
            <a:srgbClr val="66686E"/>
          </a:solidFill>
          <a:latin typeface="+mj-lt"/>
          <a:ea typeface="+mj-ea"/>
          <a:cs typeface="+mj-cs"/>
        </a:defRPr>
      </a:lvl3pPr>
      <a:lvl4pPr marL="1200150" indent="-171450" algn="l" defTabSz="342900" rtl="0" eaLnBrk="1" latinLnBrk="0" hangingPunct="1">
        <a:spcBef>
          <a:spcPts val="750"/>
        </a:spcBef>
        <a:spcAft>
          <a:spcPts val="0"/>
        </a:spcAft>
        <a:buClr>
          <a:srgbClr val="EDB627"/>
        </a:buClr>
        <a:buSzPct val="80000"/>
        <a:buFont typeface="Wingdings 3" charset="2"/>
        <a:buChar char=""/>
        <a:defRPr sz="1050" b="0" i="0" kern="1200">
          <a:solidFill>
            <a:srgbClr val="66686E"/>
          </a:solidFill>
          <a:latin typeface="+mj-lt"/>
          <a:ea typeface="+mj-ea"/>
          <a:cs typeface="+mj-cs"/>
        </a:defRPr>
      </a:lvl4pPr>
      <a:lvl5pPr marL="1543050" indent="-171450" algn="l" defTabSz="342900" rtl="0" eaLnBrk="1" latinLnBrk="0" hangingPunct="1">
        <a:spcBef>
          <a:spcPts val="750"/>
        </a:spcBef>
        <a:spcAft>
          <a:spcPts val="0"/>
        </a:spcAft>
        <a:buClr>
          <a:srgbClr val="EDB627"/>
        </a:buClr>
        <a:buSzPct val="80000"/>
        <a:buFont typeface="Wingdings 3" charset="2"/>
        <a:buChar char=""/>
        <a:defRPr sz="1050" b="0" i="0" kern="1200">
          <a:solidFill>
            <a:srgbClr val="66686E"/>
          </a:solidFill>
          <a:latin typeface="+mj-lt"/>
          <a:ea typeface="+mj-ea"/>
          <a:cs typeface="+mj-cs"/>
        </a:defRPr>
      </a:lvl5pPr>
      <a:lvl6pPr marL="1885950" indent="-171450" algn="l" defTabSz="342900" rtl="0" eaLnBrk="1" latinLnBrk="0" hangingPunct="1">
        <a:spcBef>
          <a:spcPct val="20000"/>
        </a:spcBef>
        <a:spcAft>
          <a:spcPts val="450"/>
        </a:spcAft>
        <a:buClr>
          <a:schemeClr val="bg2">
            <a:lumMod val="40000"/>
            <a:lumOff val="60000"/>
          </a:schemeClr>
        </a:buClr>
        <a:buSzPct val="80000"/>
        <a:buFont typeface="Wingdings 3" charset="2"/>
        <a:buChar char=""/>
        <a:defRPr sz="900" b="0" i="0" kern="1200">
          <a:solidFill>
            <a:schemeClr val="tx1"/>
          </a:solidFill>
          <a:latin typeface="+mj-lt"/>
          <a:ea typeface="+mj-ea"/>
          <a:cs typeface="+mj-cs"/>
        </a:defRPr>
      </a:lvl6pPr>
      <a:lvl7pPr marL="2228850" indent="-171450" algn="l" defTabSz="342900" rtl="0" eaLnBrk="1" latinLnBrk="0" hangingPunct="1">
        <a:spcBef>
          <a:spcPct val="20000"/>
        </a:spcBef>
        <a:spcAft>
          <a:spcPts val="450"/>
        </a:spcAft>
        <a:buClr>
          <a:schemeClr val="bg2">
            <a:lumMod val="40000"/>
            <a:lumOff val="60000"/>
          </a:schemeClr>
        </a:buClr>
        <a:buSzPct val="80000"/>
        <a:buFont typeface="Wingdings 3" charset="2"/>
        <a:buChar char=""/>
        <a:defRPr sz="900" b="0" i="0" kern="1200">
          <a:solidFill>
            <a:schemeClr val="tx1"/>
          </a:solidFill>
          <a:latin typeface="+mj-lt"/>
          <a:ea typeface="+mj-ea"/>
          <a:cs typeface="+mj-cs"/>
        </a:defRPr>
      </a:lvl7pPr>
      <a:lvl8pPr marL="2571750" indent="-171450" algn="l" defTabSz="342900" rtl="0" eaLnBrk="1" latinLnBrk="0" hangingPunct="1">
        <a:spcBef>
          <a:spcPct val="20000"/>
        </a:spcBef>
        <a:spcAft>
          <a:spcPts val="450"/>
        </a:spcAft>
        <a:buClr>
          <a:schemeClr val="bg2">
            <a:lumMod val="40000"/>
            <a:lumOff val="60000"/>
          </a:schemeClr>
        </a:buClr>
        <a:buSzPct val="80000"/>
        <a:buFont typeface="Wingdings 3" charset="2"/>
        <a:buChar char=""/>
        <a:defRPr sz="900" b="0" i="0" kern="1200">
          <a:solidFill>
            <a:schemeClr val="tx1"/>
          </a:solidFill>
          <a:latin typeface="+mj-lt"/>
          <a:ea typeface="+mj-ea"/>
          <a:cs typeface="+mj-cs"/>
        </a:defRPr>
      </a:lvl8pPr>
      <a:lvl9pPr marL="2914650" indent="-171450" algn="l" defTabSz="342900" rtl="0" eaLnBrk="1" latinLnBrk="0" hangingPunct="1">
        <a:spcBef>
          <a:spcPct val="20000"/>
        </a:spcBef>
        <a:spcAft>
          <a:spcPts val="450"/>
        </a:spcAft>
        <a:buClr>
          <a:schemeClr val="bg2">
            <a:lumMod val="40000"/>
            <a:lumOff val="60000"/>
          </a:schemeClr>
        </a:buClr>
        <a:buSzPct val="80000"/>
        <a:buFont typeface="Wingdings 3" charset="2"/>
        <a:buChar char=""/>
        <a:defRPr sz="90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5000">
              <a:schemeClr val="bg1"/>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459585" y="1601611"/>
            <a:ext cx="8226925" cy="4223677"/>
          </a:xfrm>
          <a:prstGeom prst="rect">
            <a:avLst/>
          </a:prstGeom>
        </p:spPr>
        <p:txBody>
          <a:bodyPr vert="horz" lIns="91440" tIns="45720" rIns="91440" bIns="45720" rtlCol="0">
            <a:normAutofit/>
          </a:bodyPr>
          <a:lstStyle/>
          <a:p>
            <a:pPr lvl="0"/>
            <a:r>
              <a:rPr lang="en-US" dirty="0"/>
              <a:t>Click to edit Master text styles</a:t>
            </a:r>
          </a:p>
        </p:txBody>
      </p:sp>
      <p:pic>
        <p:nvPicPr>
          <p:cNvPr id="3" name="Picture 2" descr="NEWT-Logo-FINAL-02.png"/>
          <p:cNvPicPr>
            <a:picLocks/>
          </p:cNvPicPr>
          <p:nvPr/>
        </p:nvPicPr>
        <p:blipFill>
          <a:blip r:embed="rId11">
            <a:extLst>
              <a:ext uri="{28A0092B-C50C-407E-A947-70E740481C1C}">
                <a14:useLocalDpi xmlns:a14="http://schemas.microsoft.com/office/drawing/2010/main" val="0"/>
              </a:ext>
            </a:extLst>
          </a:blip>
          <a:stretch>
            <a:fillRect/>
          </a:stretch>
        </p:blipFill>
        <p:spPr>
          <a:xfrm>
            <a:off x="-76146" y="145669"/>
            <a:ext cx="1188720" cy="1188720"/>
          </a:xfrm>
          <a:prstGeom prst="rect">
            <a:avLst/>
          </a:prstGeom>
        </p:spPr>
      </p:pic>
      <p:sp>
        <p:nvSpPr>
          <p:cNvPr id="4" name="Title Placeholder 3"/>
          <p:cNvSpPr>
            <a:spLocks noGrp="1"/>
          </p:cNvSpPr>
          <p:nvPr>
            <p:ph type="title"/>
          </p:nvPr>
        </p:nvSpPr>
        <p:spPr>
          <a:xfrm>
            <a:off x="1036427" y="272850"/>
            <a:ext cx="7650373" cy="934359"/>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40817" y="5825288"/>
            <a:ext cx="8264459" cy="818126"/>
          </a:xfrm>
          <a:prstGeom prst="rect">
            <a:avLst/>
          </a:prstGeom>
        </p:spPr>
      </p:pic>
    </p:spTree>
    <p:extLst>
      <p:ext uri="{BB962C8B-B14F-4D97-AF65-F5344CB8AC3E}">
        <p14:creationId xmlns:p14="http://schemas.microsoft.com/office/powerpoint/2010/main" val="278887375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sldNum="0" hdr="0" ftr="0" dt="0"/>
  <p:txStyles>
    <p:titleStyle>
      <a:lvl1pPr algn="l" defTabSz="342900" rtl="0" eaLnBrk="1" latinLnBrk="0" hangingPunct="1">
        <a:spcBef>
          <a:spcPct val="0"/>
        </a:spcBef>
        <a:buNone/>
        <a:defRPr sz="3600" b="0" i="0" kern="1200">
          <a:solidFill>
            <a:schemeClr val="tx2"/>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rgbClr val="EDB627"/>
        </a:buClr>
        <a:buSzPct val="80000"/>
        <a:buFont typeface="Wingdings 3" charset="2"/>
        <a:buChar char=""/>
        <a:defRPr sz="2400" b="0" i="0" kern="1200">
          <a:solidFill>
            <a:srgbClr val="66686E"/>
          </a:solidFill>
          <a:latin typeface="Arial" charset="0"/>
          <a:ea typeface="Arial" charset="0"/>
          <a:cs typeface="Arial" charset="0"/>
        </a:defRPr>
      </a:lvl1pPr>
      <a:lvl2pPr marL="557213" indent="-214313" algn="l" defTabSz="342900" rtl="0" eaLnBrk="1" latinLnBrk="0" hangingPunct="1">
        <a:spcBef>
          <a:spcPts val="750"/>
        </a:spcBef>
        <a:spcAft>
          <a:spcPts val="0"/>
        </a:spcAft>
        <a:buClr>
          <a:srgbClr val="EDB627"/>
        </a:buClr>
        <a:buSzPct val="80000"/>
        <a:buFont typeface="Wingdings 3" charset="2"/>
        <a:buChar char=""/>
        <a:defRPr sz="1350" b="0" i="0" kern="1200">
          <a:solidFill>
            <a:srgbClr val="66686E"/>
          </a:solidFill>
          <a:latin typeface="+mj-lt"/>
          <a:ea typeface="+mj-ea"/>
          <a:cs typeface="+mj-cs"/>
        </a:defRPr>
      </a:lvl2pPr>
      <a:lvl3pPr marL="857250" indent="-171450" algn="l" defTabSz="342900" rtl="0" eaLnBrk="1" latinLnBrk="0" hangingPunct="1">
        <a:spcBef>
          <a:spcPts val="750"/>
        </a:spcBef>
        <a:spcAft>
          <a:spcPts val="0"/>
        </a:spcAft>
        <a:buClr>
          <a:srgbClr val="EDB627"/>
        </a:buClr>
        <a:buSzPct val="80000"/>
        <a:buFont typeface="Wingdings 3" charset="2"/>
        <a:buChar char=""/>
        <a:defRPr sz="1200" b="0" i="0" kern="1200">
          <a:solidFill>
            <a:srgbClr val="66686E"/>
          </a:solidFill>
          <a:latin typeface="+mj-lt"/>
          <a:ea typeface="+mj-ea"/>
          <a:cs typeface="+mj-cs"/>
        </a:defRPr>
      </a:lvl3pPr>
      <a:lvl4pPr marL="1200150" indent="-171450" algn="l" defTabSz="342900" rtl="0" eaLnBrk="1" latinLnBrk="0" hangingPunct="1">
        <a:spcBef>
          <a:spcPts val="750"/>
        </a:spcBef>
        <a:spcAft>
          <a:spcPts val="0"/>
        </a:spcAft>
        <a:buClr>
          <a:srgbClr val="EDB627"/>
        </a:buClr>
        <a:buSzPct val="80000"/>
        <a:buFont typeface="Wingdings 3" charset="2"/>
        <a:buChar char=""/>
        <a:defRPr sz="1050" b="0" i="0" kern="1200">
          <a:solidFill>
            <a:srgbClr val="66686E"/>
          </a:solidFill>
          <a:latin typeface="+mj-lt"/>
          <a:ea typeface="+mj-ea"/>
          <a:cs typeface="+mj-cs"/>
        </a:defRPr>
      </a:lvl4pPr>
      <a:lvl5pPr marL="1543050" indent="-171450" algn="l" defTabSz="342900" rtl="0" eaLnBrk="1" latinLnBrk="0" hangingPunct="1">
        <a:spcBef>
          <a:spcPts val="750"/>
        </a:spcBef>
        <a:spcAft>
          <a:spcPts val="0"/>
        </a:spcAft>
        <a:buClr>
          <a:srgbClr val="EDB627"/>
        </a:buClr>
        <a:buSzPct val="80000"/>
        <a:buFont typeface="Wingdings 3" charset="2"/>
        <a:buChar char=""/>
        <a:defRPr sz="1050" b="0" i="0" kern="1200">
          <a:solidFill>
            <a:srgbClr val="66686E"/>
          </a:solidFill>
          <a:latin typeface="+mj-lt"/>
          <a:ea typeface="+mj-ea"/>
          <a:cs typeface="+mj-cs"/>
        </a:defRPr>
      </a:lvl5pPr>
      <a:lvl6pPr marL="1885950" indent="-171450" algn="l" defTabSz="342900" rtl="0" eaLnBrk="1" latinLnBrk="0" hangingPunct="1">
        <a:spcBef>
          <a:spcPct val="20000"/>
        </a:spcBef>
        <a:spcAft>
          <a:spcPts val="450"/>
        </a:spcAft>
        <a:buClr>
          <a:schemeClr val="bg2">
            <a:lumMod val="40000"/>
            <a:lumOff val="60000"/>
          </a:schemeClr>
        </a:buClr>
        <a:buSzPct val="80000"/>
        <a:buFont typeface="Wingdings 3" charset="2"/>
        <a:buChar char=""/>
        <a:defRPr sz="900" b="0" i="0" kern="1200">
          <a:solidFill>
            <a:schemeClr val="tx1"/>
          </a:solidFill>
          <a:latin typeface="+mj-lt"/>
          <a:ea typeface="+mj-ea"/>
          <a:cs typeface="+mj-cs"/>
        </a:defRPr>
      </a:lvl6pPr>
      <a:lvl7pPr marL="2228850" indent="-171450" algn="l" defTabSz="342900" rtl="0" eaLnBrk="1" latinLnBrk="0" hangingPunct="1">
        <a:spcBef>
          <a:spcPct val="20000"/>
        </a:spcBef>
        <a:spcAft>
          <a:spcPts val="450"/>
        </a:spcAft>
        <a:buClr>
          <a:schemeClr val="bg2">
            <a:lumMod val="40000"/>
            <a:lumOff val="60000"/>
          </a:schemeClr>
        </a:buClr>
        <a:buSzPct val="80000"/>
        <a:buFont typeface="Wingdings 3" charset="2"/>
        <a:buChar char=""/>
        <a:defRPr sz="900" b="0" i="0" kern="1200">
          <a:solidFill>
            <a:schemeClr val="tx1"/>
          </a:solidFill>
          <a:latin typeface="+mj-lt"/>
          <a:ea typeface="+mj-ea"/>
          <a:cs typeface="+mj-cs"/>
        </a:defRPr>
      </a:lvl7pPr>
      <a:lvl8pPr marL="2571750" indent="-171450" algn="l" defTabSz="342900" rtl="0" eaLnBrk="1" latinLnBrk="0" hangingPunct="1">
        <a:spcBef>
          <a:spcPct val="20000"/>
        </a:spcBef>
        <a:spcAft>
          <a:spcPts val="450"/>
        </a:spcAft>
        <a:buClr>
          <a:schemeClr val="bg2">
            <a:lumMod val="40000"/>
            <a:lumOff val="60000"/>
          </a:schemeClr>
        </a:buClr>
        <a:buSzPct val="80000"/>
        <a:buFont typeface="Wingdings 3" charset="2"/>
        <a:buChar char=""/>
        <a:defRPr sz="900" b="0" i="0" kern="1200">
          <a:solidFill>
            <a:schemeClr val="tx1"/>
          </a:solidFill>
          <a:latin typeface="+mj-lt"/>
          <a:ea typeface="+mj-ea"/>
          <a:cs typeface="+mj-cs"/>
        </a:defRPr>
      </a:lvl8pPr>
      <a:lvl9pPr marL="2914650" indent="-171450" algn="l" defTabSz="342900" rtl="0" eaLnBrk="1" latinLnBrk="0" hangingPunct="1">
        <a:spcBef>
          <a:spcPct val="20000"/>
        </a:spcBef>
        <a:spcAft>
          <a:spcPts val="450"/>
        </a:spcAft>
        <a:buClr>
          <a:schemeClr val="bg2">
            <a:lumMod val="40000"/>
            <a:lumOff val="60000"/>
          </a:schemeClr>
        </a:buClr>
        <a:buSzPct val="80000"/>
        <a:buFont typeface="Wingdings 3" charset="2"/>
        <a:buChar char=""/>
        <a:defRPr sz="90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5000">
              <a:schemeClr val="bg1"/>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descr="NEWT-Logo-FINAL-02.png"/>
          <p:cNvPicPr>
            <a:picLocks/>
          </p:cNvPicPr>
          <p:nvPr/>
        </p:nvPicPr>
        <p:blipFill>
          <a:blip r:embed="rId4">
            <a:extLst>
              <a:ext uri="{28A0092B-C50C-407E-A947-70E740481C1C}">
                <a14:useLocalDpi xmlns:a14="http://schemas.microsoft.com/office/drawing/2010/main" val="0"/>
              </a:ext>
            </a:extLst>
          </a:blip>
          <a:stretch>
            <a:fillRect/>
          </a:stretch>
        </p:blipFill>
        <p:spPr>
          <a:xfrm>
            <a:off x="6619" y="1886842"/>
            <a:ext cx="2194560" cy="2194560"/>
          </a:xfrm>
          <a:prstGeom prst="rect">
            <a:avLst/>
          </a:prstGeom>
        </p:spPr>
      </p:pic>
      <p:sp>
        <p:nvSpPr>
          <p:cNvPr id="6" name="Title 1"/>
          <p:cNvSpPr txBox="1">
            <a:spLocks/>
          </p:cNvSpPr>
          <p:nvPr/>
        </p:nvSpPr>
        <p:spPr>
          <a:xfrm>
            <a:off x="2087689" y="1886842"/>
            <a:ext cx="6509729" cy="2020363"/>
          </a:xfrm>
          <a:prstGeom prst="rect">
            <a:avLst/>
          </a:prstGeom>
        </p:spPr>
        <p:txBody>
          <a:bodyPr anchor="b"/>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300" dirty="0">
                <a:latin typeface="Arial" charset="0"/>
                <a:ea typeface="Arial" charset="0"/>
                <a:cs typeface="Arial" charset="0"/>
              </a:rPr>
              <a:t>Nano</a:t>
            </a:r>
            <a:r>
              <a:rPr lang="en-US" sz="2300" baseline="0" dirty="0">
                <a:latin typeface="Arial" charset="0"/>
                <a:ea typeface="Arial" charset="0"/>
                <a:cs typeface="Arial" charset="0"/>
              </a:rPr>
              <a:t>systems Engineering Research Center for</a:t>
            </a:r>
          </a:p>
          <a:p>
            <a:r>
              <a:rPr lang="en-US" sz="3600" baseline="0" dirty="0">
                <a:latin typeface="Arial" charset="0"/>
                <a:ea typeface="Arial" charset="0"/>
                <a:cs typeface="Arial" charset="0"/>
              </a:rPr>
              <a:t>Nanotechnology-Enabled Water Treatment</a:t>
            </a:r>
            <a:endParaRPr lang="en-US" sz="3600" dirty="0">
              <a:latin typeface="Arial" charset="0"/>
              <a:ea typeface="Arial" charset="0"/>
              <a:cs typeface="Arial" charset="0"/>
            </a:endParaRPr>
          </a:p>
        </p:txBody>
      </p:sp>
      <p:sp>
        <p:nvSpPr>
          <p:cNvPr id="7" name="Subtitle 2"/>
          <p:cNvSpPr txBox="1">
            <a:spLocks/>
          </p:cNvSpPr>
          <p:nvPr/>
        </p:nvSpPr>
        <p:spPr>
          <a:xfrm>
            <a:off x="2201179" y="4783658"/>
            <a:ext cx="6063893" cy="534665"/>
          </a:xfrm>
          <a:prstGeom prst="rect">
            <a:avLst/>
          </a:prstGeom>
        </p:spPr>
        <p:txBody>
          <a:bodyPr anchor="t"/>
          <a:lstStyle>
            <a:lvl1pPr marL="0" indent="0" algn="l" defTabSz="457200" rtl="0" eaLnBrk="1" latinLnBrk="0" hangingPunct="1">
              <a:spcBef>
                <a:spcPts val="1000"/>
              </a:spcBef>
              <a:spcAft>
                <a:spcPts val="0"/>
              </a:spcAft>
              <a:buClr>
                <a:srgbClr val="EDB627"/>
              </a:buClr>
              <a:buSzPct val="80000"/>
              <a:buFont typeface="Wingdings 3" charset="2"/>
              <a:buNone/>
              <a:defRPr sz="2000" b="0" i="0" kern="1200" cap="all">
                <a:solidFill>
                  <a:srgbClr val="EDB627"/>
                </a:solidFill>
                <a:latin typeface="+mj-lt"/>
                <a:ea typeface="+mj-ea"/>
                <a:cs typeface="+mj-cs"/>
              </a:defRPr>
            </a:lvl1pPr>
            <a:lvl2pPr marL="457200" indent="0" algn="ctr" defTabSz="457200" rtl="0" eaLnBrk="1" latinLnBrk="0" hangingPunct="1">
              <a:spcBef>
                <a:spcPts val="1000"/>
              </a:spcBef>
              <a:spcAft>
                <a:spcPts val="0"/>
              </a:spcAft>
              <a:buClr>
                <a:srgbClr val="EDB627"/>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rgbClr val="EDB627"/>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rgbClr val="EDB627"/>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rgbClr val="EDB627"/>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ct val="20000"/>
              </a:spcBef>
              <a:spcAft>
                <a:spcPts val="600"/>
              </a:spcAft>
              <a:buClr>
                <a:schemeClr val="bg2">
                  <a:lumMod val="40000"/>
                  <a:lumOff val="60000"/>
                </a:schemeClr>
              </a:buClr>
              <a:buSzPct val="80000"/>
              <a:buFont typeface="Wingdings 3" charset="2"/>
              <a:buNone/>
              <a:defRPr sz="1200" b="0" i="0" kern="1200">
                <a:solidFill>
                  <a:schemeClr val="tx1">
                    <a:tint val="75000"/>
                  </a:schemeClr>
                </a:solidFill>
                <a:latin typeface="+mj-lt"/>
                <a:ea typeface="+mj-ea"/>
                <a:cs typeface="+mj-cs"/>
              </a:defRPr>
            </a:lvl6pPr>
            <a:lvl7pPr marL="2743200" indent="0" algn="ctr" defTabSz="457200" rtl="0" eaLnBrk="1" latinLnBrk="0" hangingPunct="1">
              <a:spcBef>
                <a:spcPct val="20000"/>
              </a:spcBef>
              <a:spcAft>
                <a:spcPts val="600"/>
              </a:spcAft>
              <a:buClr>
                <a:schemeClr val="bg2">
                  <a:lumMod val="40000"/>
                  <a:lumOff val="60000"/>
                </a:schemeClr>
              </a:buClr>
              <a:buSzPct val="80000"/>
              <a:buFont typeface="Wingdings 3" charset="2"/>
              <a:buNone/>
              <a:defRPr sz="1200" b="0" i="0" kern="1200">
                <a:solidFill>
                  <a:schemeClr val="tx1">
                    <a:tint val="75000"/>
                  </a:schemeClr>
                </a:solidFill>
                <a:latin typeface="+mj-lt"/>
                <a:ea typeface="+mj-ea"/>
                <a:cs typeface="+mj-cs"/>
              </a:defRPr>
            </a:lvl7pPr>
            <a:lvl8pPr marL="3200400" indent="0" algn="ctr" defTabSz="457200" rtl="0" eaLnBrk="1" latinLnBrk="0" hangingPunct="1">
              <a:spcBef>
                <a:spcPct val="20000"/>
              </a:spcBef>
              <a:spcAft>
                <a:spcPts val="600"/>
              </a:spcAft>
              <a:buClr>
                <a:schemeClr val="bg2">
                  <a:lumMod val="40000"/>
                  <a:lumOff val="60000"/>
                </a:schemeClr>
              </a:buClr>
              <a:buSzPct val="80000"/>
              <a:buFont typeface="Wingdings 3" charset="2"/>
              <a:buNone/>
              <a:defRPr sz="1200" b="0" i="0" kern="1200">
                <a:solidFill>
                  <a:schemeClr val="tx1">
                    <a:tint val="75000"/>
                  </a:schemeClr>
                </a:solidFill>
                <a:latin typeface="+mj-lt"/>
                <a:ea typeface="+mj-ea"/>
                <a:cs typeface="+mj-cs"/>
              </a:defRPr>
            </a:lvl8pPr>
            <a:lvl9pPr marL="3657600" indent="0" algn="ctr" defTabSz="457200" rtl="0" eaLnBrk="1" latinLnBrk="0" hangingPunct="1">
              <a:spcBef>
                <a:spcPct val="20000"/>
              </a:spcBef>
              <a:spcAft>
                <a:spcPts val="600"/>
              </a:spcAft>
              <a:buClr>
                <a:schemeClr val="bg2">
                  <a:lumMod val="40000"/>
                  <a:lumOff val="60000"/>
                </a:schemeClr>
              </a:buClr>
              <a:buSzPct val="80000"/>
              <a:buFont typeface="Wingdings 3" charset="2"/>
              <a:buNone/>
              <a:defRPr sz="1200" b="0" i="0" kern="1200">
                <a:solidFill>
                  <a:schemeClr val="tx1">
                    <a:tint val="75000"/>
                  </a:schemeClr>
                </a:solidFill>
                <a:latin typeface="+mj-lt"/>
                <a:ea typeface="+mj-ea"/>
                <a:cs typeface="+mj-cs"/>
              </a:defRPr>
            </a:lvl9pPr>
          </a:lstStyle>
          <a:p>
            <a:r>
              <a:rPr lang="en-US" sz="2400" baseline="0" dirty="0" err="1">
                <a:latin typeface="Arial" charset="0"/>
                <a:ea typeface="Arial" charset="0"/>
                <a:cs typeface="Arial" charset="0"/>
              </a:rPr>
              <a:t>Chineyere</a:t>
            </a:r>
            <a:r>
              <a:rPr lang="en-US" sz="2400" baseline="0" dirty="0">
                <a:latin typeface="Arial" charset="0"/>
                <a:ea typeface="Arial" charset="0"/>
                <a:cs typeface="Arial" charset="0"/>
              </a:rPr>
              <a:t> </a:t>
            </a:r>
            <a:r>
              <a:rPr lang="en-US" sz="2400" baseline="0" dirty="0" err="1">
                <a:latin typeface="Arial" charset="0"/>
                <a:ea typeface="Arial" charset="0"/>
                <a:cs typeface="Arial" charset="0"/>
              </a:rPr>
              <a:t>Enemechuku</a:t>
            </a:r>
            <a:endParaRPr lang="en-US" sz="2400" baseline="0" dirty="0">
              <a:latin typeface="Arial" charset="0"/>
              <a:ea typeface="Arial" charset="0"/>
              <a:cs typeface="Arial" charset="0"/>
            </a:endParaRPr>
          </a:p>
          <a:p>
            <a:r>
              <a:rPr lang="en-US" sz="2400" baseline="0" dirty="0">
                <a:latin typeface="Arial" charset="0"/>
                <a:ea typeface="Arial" charset="0"/>
                <a:cs typeface="Arial" charset="0"/>
              </a:rPr>
              <a:t>2017 RET participant</a:t>
            </a:r>
            <a:endParaRPr lang="en-US" sz="2400" dirty="0">
              <a:latin typeface="Arial" charset="0"/>
              <a:ea typeface="Arial" charset="0"/>
              <a:cs typeface="Arial" charset="0"/>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0817" y="5825288"/>
            <a:ext cx="8264459" cy="818126"/>
          </a:xfrm>
          <a:prstGeom prst="rect">
            <a:avLst/>
          </a:prstGeom>
        </p:spPr>
      </p:pic>
    </p:spTree>
    <p:extLst>
      <p:ext uri="{BB962C8B-B14F-4D97-AF65-F5344CB8AC3E}">
        <p14:creationId xmlns:p14="http://schemas.microsoft.com/office/powerpoint/2010/main" val="261328069"/>
      </p:ext>
    </p:extLst>
  </p:cSld>
  <p:clrMap bg1="lt1" tx1="dk1" bg2="lt2" tx2="dk2" accent1="accent1" accent2="accent2" accent3="accent3" accent4="accent4" accent5="accent5" accent6="accent6" hlink="hlink" folHlink="folHlink"/>
  <p:sldLayoutIdLst>
    <p:sldLayoutId id="2147483707" r:id="rId1"/>
    <p:sldLayoutId id="2147483776" r:id="rId2"/>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rgbClr val="EDB627"/>
        </a:buClr>
        <a:buSzPct val="80000"/>
        <a:buFont typeface="Wingdings 3" charset="2"/>
        <a:buChar char=""/>
        <a:defRPr sz="1500" b="0" i="0" kern="1200">
          <a:solidFill>
            <a:srgbClr val="66686E"/>
          </a:solidFill>
          <a:latin typeface="+mj-lt"/>
          <a:ea typeface="+mj-ea"/>
          <a:cs typeface="+mj-cs"/>
        </a:defRPr>
      </a:lvl1pPr>
      <a:lvl2pPr marL="557213" indent="-214313" algn="l" defTabSz="342900" rtl="0" eaLnBrk="1" latinLnBrk="0" hangingPunct="1">
        <a:spcBef>
          <a:spcPts val="750"/>
        </a:spcBef>
        <a:spcAft>
          <a:spcPts val="0"/>
        </a:spcAft>
        <a:buClr>
          <a:srgbClr val="EDB627"/>
        </a:buClr>
        <a:buSzPct val="80000"/>
        <a:buFont typeface="Wingdings 3" charset="2"/>
        <a:buChar char=""/>
        <a:defRPr sz="1350" b="0" i="0" kern="1200">
          <a:solidFill>
            <a:srgbClr val="66686E"/>
          </a:solidFill>
          <a:latin typeface="+mj-lt"/>
          <a:ea typeface="+mj-ea"/>
          <a:cs typeface="+mj-cs"/>
        </a:defRPr>
      </a:lvl2pPr>
      <a:lvl3pPr marL="857250" indent="-171450" algn="l" defTabSz="342900" rtl="0" eaLnBrk="1" latinLnBrk="0" hangingPunct="1">
        <a:spcBef>
          <a:spcPts val="750"/>
        </a:spcBef>
        <a:spcAft>
          <a:spcPts val="0"/>
        </a:spcAft>
        <a:buClr>
          <a:srgbClr val="EDB627"/>
        </a:buClr>
        <a:buSzPct val="80000"/>
        <a:buFont typeface="Wingdings 3" charset="2"/>
        <a:buChar char=""/>
        <a:defRPr sz="1200" b="0" i="0" kern="1200">
          <a:solidFill>
            <a:srgbClr val="66686E"/>
          </a:solidFill>
          <a:latin typeface="+mj-lt"/>
          <a:ea typeface="+mj-ea"/>
          <a:cs typeface="+mj-cs"/>
        </a:defRPr>
      </a:lvl3pPr>
      <a:lvl4pPr marL="1200150" indent="-171450" algn="l" defTabSz="342900" rtl="0" eaLnBrk="1" latinLnBrk="0" hangingPunct="1">
        <a:spcBef>
          <a:spcPts val="750"/>
        </a:spcBef>
        <a:spcAft>
          <a:spcPts val="0"/>
        </a:spcAft>
        <a:buClr>
          <a:srgbClr val="EDB627"/>
        </a:buClr>
        <a:buSzPct val="80000"/>
        <a:buFont typeface="Wingdings 3" charset="2"/>
        <a:buChar char=""/>
        <a:defRPr sz="1050" b="0" i="0" kern="1200">
          <a:solidFill>
            <a:srgbClr val="66686E"/>
          </a:solidFill>
          <a:latin typeface="+mj-lt"/>
          <a:ea typeface="+mj-ea"/>
          <a:cs typeface="+mj-cs"/>
        </a:defRPr>
      </a:lvl4pPr>
      <a:lvl5pPr marL="1543050" indent="-171450" algn="l" defTabSz="342900" rtl="0" eaLnBrk="1" latinLnBrk="0" hangingPunct="1">
        <a:spcBef>
          <a:spcPts val="750"/>
        </a:spcBef>
        <a:spcAft>
          <a:spcPts val="0"/>
        </a:spcAft>
        <a:buClr>
          <a:srgbClr val="EDB627"/>
        </a:buClr>
        <a:buSzPct val="80000"/>
        <a:buFont typeface="Wingdings 3" charset="2"/>
        <a:buChar char=""/>
        <a:defRPr sz="1050" b="0" i="0" kern="1200">
          <a:solidFill>
            <a:srgbClr val="66686E"/>
          </a:solidFill>
          <a:latin typeface="+mj-lt"/>
          <a:ea typeface="+mj-ea"/>
          <a:cs typeface="+mj-cs"/>
        </a:defRPr>
      </a:lvl5pPr>
      <a:lvl6pPr marL="1885950" indent="-171450" algn="l" defTabSz="342900" rtl="0" eaLnBrk="1" latinLnBrk="0" hangingPunct="1">
        <a:spcBef>
          <a:spcPct val="20000"/>
        </a:spcBef>
        <a:spcAft>
          <a:spcPts val="450"/>
        </a:spcAft>
        <a:buClr>
          <a:schemeClr val="bg2">
            <a:lumMod val="40000"/>
            <a:lumOff val="60000"/>
          </a:schemeClr>
        </a:buClr>
        <a:buSzPct val="80000"/>
        <a:buFont typeface="Wingdings 3" charset="2"/>
        <a:buChar char=""/>
        <a:defRPr sz="900" b="0" i="0" kern="1200">
          <a:solidFill>
            <a:schemeClr val="tx1"/>
          </a:solidFill>
          <a:latin typeface="+mj-lt"/>
          <a:ea typeface="+mj-ea"/>
          <a:cs typeface="+mj-cs"/>
        </a:defRPr>
      </a:lvl6pPr>
      <a:lvl7pPr marL="2228850" indent="-171450" algn="l" defTabSz="342900" rtl="0" eaLnBrk="1" latinLnBrk="0" hangingPunct="1">
        <a:spcBef>
          <a:spcPct val="20000"/>
        </a:spcBef>
        <a:spcAft>
          <a:spcPts val="450"/>
        </a:spcAft>
        <a:buClr>
          <a:schemeClr val="bg2">
            <a:lumMod val="40000"/>
            <a:lumOff val="60000"/>
          </a:schemeClr>
        </a:buClr>
        <a:buSzPct val="80000"/>
        <a:buFont typeface="Wingdings 3" charset="2"/>
        <a:buChar char=""/>
        <a:defRPr sz="900" b="0" i="0" kern="1200">
          <a:solidFill>
            <a:schemeClr val="tx1"/>
          </a:solidFill>
          <a:latin typeface="+mj-lt"/>
          <a:ea typeface="+mj-ea"/>
          <a:cs typeface="+mj-cs"/>
        </a:defRPr>
      </a:lvl7pPr>
      <a:lvl8pPr marL="2571750" indent="-171450" algn="l" defTabSz="342900" rtl="0" eaLnBrk="1" latinLnBrk="0" hangingPunct="1">
        <a:spcBef>
          <a:spcPct val="20000"/>
        </a:spcBef>
        <a:spcAft>
          <a:spcPts val="450"/>
        </a:spcAft>
        <a:buClr>
          <a:schemeClr val="bg2">
            <a:lumMod val="40000"/>
            <a:lumOff val="60000"/>
          </a:schemeClr>
        </a:buClr>
        <a:buSzPct val="80000"/>
        <a:buFont typeface="Wingdings 3" charset="2"/>
        <a:buChar char=""/>
        <a:defRPr sz="900" b="0" i="0" kern="1200">
          <a:solidFill>
            <a:schemeClr val="tx1"/>
          </a:solidFill>
          <a:latin typeface="+mj-lt"/>
          <a:ea typeface="+mj-ea"/>
          <a:cs typeface="+mj-cs"/>
        </a:defRPr>
      </a:lvl8pPr>
      <a:lvl9pPr marL="2914650" indent="-171450" algn="l" defTabSz="342900" rtl="0" eaLnBrk="1" latinLnBrk="0" hangingPunct="1">
        <a:spcBef>
          <a:spcPct val="20000"/>
        </a:spcBef>
        <a:spcAft>
          <a:spcPts val="450"/>
        </a:spcAft>
        <a:buClr>
          <a:schemeClr val="bg2">
            <a:lumMod val="40000"/>
            <a:lumOff val="60000"/>
          </a:schemeClr>
        </a:buClr>
        <a:buSzPct val="80000"/>
        <a:buFont typeface="Wingdings 3" charset="2"/>
        <a:buChar char=""/>
        <a:defRPr sz="90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ndex.php?title=File:Circle-question-blue.svg&amp;oldid=271013147" TargetMode="External"/><Relationship Id="rId2" Type="http://schemas.openxmlformats.org/officeDocument/2006/relationships/hyperlink" Target="https://commons.wikimedia.org/w/index.php?title=File:Brita_water_filter_in_use.JPG&amp;oldid=72762277" TargetMode="External"/><Relationship Id="rId1" Type="http://schemas.openxmlformats.org/officeDocument/2006/relationships/slideLayout" Target="../slideLayouts/slideLayout13.xml"/><Relationship Id="rId5" Type="http://schemas.openxmlformats.org/officeDocument/2006/relationships/hyperlink" Target="https://commons.wikimedia.org/wiki/File:Dead-end.svg" TargetMode="External"/><Relationship Id="rId4" Type="http://schemas.openxmlformats.org/officeDocument/2006/relationships/hyperlink" Target="https://commons.wikimedia.org/w/index.php?title=File:1972_Clean_Water_Act_(15197722145).jpg&amp;oldid=21027956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C839-B3A6-4AFB-88C9-5AA6AE1615F2}"/>
              </a:ext>
            </a:extLst>
          </p:cNvPr>
          <p:cNvSpPr>
            <a:spLocks noGrp="1"/>
          </p:cNvSpPr>
          <p:nvPr>
            <p:ph type="ctrTitle"/>
          </p:nvPr>
        </p:nvSpPr>
        <p:spPr>
          <a:xfrm>
            <a:off x="670302" y="2719361"/>
            <a:ext cx="7772400" cy="1470025"/>
          </a:xfrm>
        </p:spPr>
        <p:txBody>
          <a:bodyPr/>
          <a:lstStyle/>
          <a:p>
            <a:pPr algn="ctr"/>
            <a:r>
              <a:rPr lang="en-US" dirty="0"/>
              <a:t>Designing Polymers to Clean </a:t>
            </a:r>
            <a:r>
              <a:rPr lang="en-US" dirty="0" smtClean="0"/>
              <a:t>Water</a:t>
            </a:r>
            <a:endParaRPr lang="en-US" dirty="0"/>
          </a:p>
        </p:txBody>
      </p:sp>
    </p:spTree>
    <p:extLst>
      <p:ext uri="{BB962C8B-B14F-4D97-AF65-F5344CB8AC3E}">
        <p14:creationId xmlns:p14="http://schemas.microsoft.com/office/powerpoint/2010/main" val="555741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E5F1-2EE3-4C0E-9E56-9B6BC6B5BF24}"/>
              </a:ext>
            </a:extLst>
          </p:cNvPr>
          <p:cNvSpPr>
            <a:spLocks noGrp="1"/>
          </p:cNvSpPr>
          <p:nvPr>
            <p:ph type="title"/>
          </p:nvPr>
        </p:nvSpPr>
        <p:spPr/>
        <p:txBody>
          <a:bodyPr/>
          <a:lstStyle/>
          <a:p>
            <a:r>
              <a:rPr lang="en-US" b="1" dirty="0"/>
              <a:t>Resources</a:t>
            </a:r>
          </a:p>
        </p:txBody>
      </p:sp>
      <p:sp>
        <p:nvSpPr>
          <p:cNvPr id="3" name="Content Placeholder 2">
            <a:extLst>
              <a:ext uri="{FF2B5EF4-FFF2-40B4-BE49-F238E27FC236}">
                <a16:creationId xmlns:a16="http://schemas.microsoft.com/office/drawing/2014/main" id="{1341F61A-7259-4ACC-9ADA-9C52636EDFC1}"/>
              </a:ext>
            </a:extLst>
          </p:cNvPr>
          <p:cNvSpPr>
            <a:spLocks noGrp="1"/>
          </p:cNvSpPr>
          <p:nvPr>
            <p:ph idx="1"/>
          </p:nvPr>
        </p:nvSpPr>
        <p:spPr/>
        <p:txBody>
          <a:bodyPr>
            <a:normAutofit fontScale="85000" lnSpcReduction="10000"/>
          </a:bodyPr>
          <a:lstStyle/>
          <a:p>
            <a:r>
              <a:rPr lang="en-US" dirty="0"/>
              <a:t>http://riddles-for-kids.org/water-riddles/</a:t>
            </a:r>
          </a:p>
          <a:p>
            <a:r>
              <a:rPr lang="en-US" dirty="0"/>
              <a:t>File:Brita water filter in use.JPG. (2012, June 16). </a:t>
            </a:r>
            <a:r>
              <a:rPr lang="en-US" i="1" dirty="0"/>
              <a:t>Wikimedia Commons, the free media repository</a:t>
            </a:r>
            <a:r>
              <a:rPr lang="en-US" dirty="0"/>
              <a:t>. Retrieved 00:53, April 9, 2018 from </a:t>
            </a:r>
            <a:r>
              <a:rPr lang="en-US" dirty="0">
                <a:hlinkClick r:id="rId2"/>
              </a:rPr>
              <a:t>https://commons.wikimedia.org/w/index.php?title=File:Brita_water_filter_in_use.JPG&amp;oldid=72762277</a:t>
            </a:r>
            <a:r>
              <a:rPr lang="en-US" dirty="0"/>
              <a:t>.</a:t>
            </a:r>
          </a:p>
          <a:p>
            <a:r>
              <a:rPr lang="en-US" dirty="0"/>
              <a:t>File:Circle-question-blue.svg. (2017, December 8). </a:t>
            </a:r>
            <a:r>
              <a:rPr lang="en-US" i="1" dirty="0"/>
              <a:t>Wikimedia Commons, the free media repository</a:t>
            </a:r>
            <a:r>
              <a:rPr lang="en-US" dirty="0"/>
              <a:t>. Retrieved 01:05, April 9, 2018 from </a:t>
            </a:r>
            <a:r>
              <a:rPr lang="en-US" dirty="0">
                <a:hlinkClick r:id="rId3"/>
              </a:rPr>
              <a:t>https://commons.wikimedia.org/w/index.php?title=File:Circle-question-blue.svg&amp;oldid=271013147</a:t>
            </a:r>
            <a:r>
              <a:rPr lang="en-US" dirty="0"/>
              <a:t>.</a:t>
            </a:r>
          </a:p>
          <a:p>
            <a:r>
              <a:rPr lang="en-US" dirty="0"/>
              <a:t>File:1972 Clean Water Act (15197722145).jpg. (2016, October 20). </a:t>
            </a:r>
            <a:r>
              <a:rPr lang="en-US" i="1" dirty="0"/>
              <a:t>Wikimedia Commons, the free media repository</a:t>
            </a:r>
            <a:r>
              <a:rPr lang="en-US" dirty="0"/>
              <a:t>. Retrieved 01:17, April 9, 2018 from </a:t>
            </a:r>
            <a:r>
              <a:rPr lang="en-US" dirty="0">
                <a:hlinkClick r:id="rId4"/>
              </a:rPr>
              <a:t>https://commons.wikimedia.org/w/index.php?title=File:1972_Clean_Water_Act_(15197722145).jpg&amp;oldid=210279564</a:t>
            </a:r>
            <a:r>
              <a:rPr lang="en-US" dirty="0"/>
              <a:t>.</a:t>
            </a:r>
          </a:p>
          <a:p>
            <a:r>
              <a:rPr lang="en-US" dirty="0">
                <a:hlinkClick r:id="rId5"/>
              </a:rPr>
              <a:t>https://commons.wikimedia.org/wiki/File:Dead-end.svg</a:t>
            </a:r>
            <a:endParaRPr lang="en-US" dirty="0"/>
          </a:p>
        </p:txBody>
      </p:sp>
    </p:spTree>
    <p:extLst>
      <p:ext uri="{BB962C8B-B14F-4D97-AF65-F5344CB8AC3E}">
        <p14:creationId xmlns:p14="http://schemas.microsoft.com/office/powerpoint/2010/main" val="317566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AA 2 polluted water Talisay City Cebu e.jpg">
            <a:extLst>
              <a:ext uri="{FF2B5EF4-FFF2-40B4-BE49-F238E27FC236}">
                <a16:creationId xmlns:a16="http://schemas.microsoft.com/office/drawing/2014/main" id="{88BB958E-0FB2-4EFA-A800-143F05B55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71500"/>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6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stercleansesecrets.com/images/newtempimages/waterfilter.jpg">
            <a:extLst>
              <a:ext uri="{FF2B5EF4-FFF2-40B4-BE49-F238E27FC236}">
                <a16:creationId xmlns:a16="http://schemas.microsoft.com/office/drawing/2014/main" id="{5EAC1D55-C616-45B5-8E44-22C71B2EE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374" y="1530867"/>
            <a:ext cx="5449252" cy="379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86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59461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050" name="Picture 2" descr="Circle-question-blue.svg">
            <a:extLst>
              <a:ext uri="{FF2B5EF4-FFF2-40B4-BE49-F238E27FC236}">
                <a16:creationId xmlns:a16="http://schemas.microsoft.com/office/drawing/2014/main" id="{42C58D0A-3B2C-4BD5-9AB1-E025489255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78" r="3166"/>
          <a:stretch/>
        </p:blipFill>
        <p:spPr bwMode="auto">
          <a:xfrm>
            <a:off x="4814383" y="977509"/>
            <a:ext cx="4069845" cy="442108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591665-6132-4204-A702-43979B5069FE}"/>
              </a:ext>
            </a:extLst>
          </p:cNvPr>
          <p:cNvSpPr>
            <a:spLocks noGrp="1"/>
          </p:cNvSpPr>
          <p:nvPr>
            <p:ph type="title"/>
          </p:nvPr>
        </p:nvSpPr>
        <p:spPr>
          <a:xfrm>
            <a:off x="406876" y="1325014"/>
            <a:ext cx="3840086" cy="1269596"/>
          </a:xfrm>
        </p:spPr>
        <p:txBody>
          <a:bodyPr>
            <a:normAutofit fontScale="90000"/>
          </a:bodyPr>
          <a:lstStyle/>
          <a:p>
            <a:r>
              <a:rPr lang="en-US" b="1" dirty="0" smtClean="0"/>
              <a:t/>
            </a:r>
            <a:br>
              <a:rPr lang="en-US" b="1" dirty="0" smtClean="0"/>
            </a:br>
            <a:r>
              <a:rPr lang="en-US" b="1" dirty="0" smtClean="0"/>
              <a:t>A Riddle:</a:t>
            </a:r>
            <a:br>
              <a:rPr lang="en-US" b="1" dirty="0" smtClean="0"/>
            </a:br>
            <a:r>
              <a:rPr lang="en-US" b="1" dirty="0" smtClean="0"/>
              <a:t>What </a:t>
            </a:r>
            <a:r>
              <a:rPr lang="en-US" b="1" dirty="0"/>
              <a:t>Am I?</a:t>
            </a:r>
            <a:r>
              <a:rPr lang="en-US" dirty="0"/>
              <a:t/>
            </a:r>
            <a:br>
              <a:rPr lang="en-US" dirty="0"/>
            </a:br>
            <a:endParaRPr lang="en-US" dirty="0"/>
          </a:p>
        </p:txBody>
      </p:sp>
      <p:sp>
        <p:nvSpPr>
          <p:cNvPr id="3" name="Content Placeholder 2">
            <a:extLst>
              <a:ext uri="{FF2B5EF4-FFF2-40B4-BE49-F238E27FC236}">
                <a16:creationId xmlns:a16="http://schemas.microsoft.com/office/drawing/2014/main" id="{EDACD2B1-7325-48CA-87FE-EF32AB5ACA07}"/>
              </a:ext>
            </a:extLst>
          </p:cNvPr>
          <p:cNvSpPr>
            <a:spLocks noGrp="1"/>
          </p:cNvSpPr>
          <p:nvPr>
            <p:ph idx="1"/>
          </p:nvPr>
        </p:nvSpPr>
        <p:spPr>
          <a:xfrm>
            <a:off x="105896" y="3188049"/>
            <a:ext cx="5012391" cy="2909660"/>
          </a:xfrm>
        </p:spPr>
        <p:txBody>
          <a:bodyPr>
            <a:normAutofit/>
          </a:bodyPr>
          <a:lstStyle/>
          <a:p>
            <a:pPr marL="0" indent="0">
              <a:buNone/>
            </a:pPr>
            <a:r>
              <a:rPr lang="en-US" i="1" dirty="0"/>
              <a:t>I can be sparkling but I’m not a star</a:t>
            </a:r>
            <a:br>
              <a:rPr lang="en-US" i="1" dirty="0"/>
            </a:br>
            <a:r>
              <a:rPr lang="en-US" i="1" dirty="0"/>
              <a:t>I can run but I don’t have any legs</a:t>
            </a:r>
            <a:br>
              <a:rPr lang="en-US" i="1" dirty="0"/>
            </a:br>
            <a:r>
              <a:rPr lang="en-US" i="1" dirty="0"/>
              <a:t>I can fall but I don’t get hurt</a:t>
            </a:r>
            <a:br>
              <a:rPr lang="en-US" i="1" dirty="0"/>
            </a:br>
            <a:r>
              <a:rPr lang="en-US" i="1" dirty="0"/>
              <a:t>I’m found in a bath but I’m not a rubber duck</a:t>
            </a:r>
            <a:br>
              <a:rPr lang="en-US" i="1" dirty="0"/>
            </a:br>
            <a:r>
              <a:rPr lang="en-US" i="1" dirty="0"/>
              <a:t>I can help you clean but I’m not soap</a:t>
            </a:r>
          </a:p>
          <a:p>
            <a:pPr marL="0" indent="0">
              <a:buNone/>
            </a:pPr>
            <a:endParaRPr lang="en-US" sz="1350" dirty="0"/>
          </a:p>
          <a:p>
            <a:pPr marL="0" indent="0">
              <a:buNone/>
            </a:pPr>
            <a:endParaRPr lang="en-US" sz="1350" dirty="0"/>
          </a:p>
        </p:txBody>
      </p:sp>
    </p:spTree>
    <p:extLst>
      <p:ext uri="{BB962C8B-B14F-4D97-AF65-F5344CB8AC3E}">
        <p14:creationId xmlns:p14="http://schemas.microsoft.com/office/powerpoint/2010/main" val="16897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59461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074" name="Picture 2" descr="File:1972 Clean Water Act (15197722145).jpg">
            <a:extLst>
              <a:ext uri="{FF2B5EF4-FFF2-40B4-BE49-F238E27FC236}">
                <a16:creationId xmlns:a16="http://schemas.microsoft.com/office/drawing/2014/main" id="{E2916B1C-E3A3-4BBF-941F-738077FC65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21" r="3" b="3"/>
          <a:stretch/>
        </p:blipFill>
        <p:spPr bwMode="auto">
          <a:xfrm>
            <a:off x="4409137" y="85725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036D533-5B57-4EBC-9CA6-8B5FA615FB8A}"/>
              </a:ext>
            </a:extLst>
          </p:cNvPr>
          <p:cNvSpPr>
            <a:spLocks noGrp="1"/>
          </p:cNvSpPr>
          <p:nvPr>
            <p:ph type="title"/>
          </p:nvPr>
        </p:nvSpPr>
        <p:spPr>
          <a:xfrm>
            <a:off x="491490" y="1131094"/>
            <a:ext cx="3840086" cy="1269596"/>
          </a:xfrm>
        </p:spPr>
        <p:txBody>
          <a:bodyPr>
            <a:normAutofit/>
          </a:bodyPr>
          <a:lstStyle/>
          <a:p>
            <a:r>
              <a:rPr lang="en-US" sz="4500" b="1" dirty="0"/>
              <a:t>Clean Water</a:t>
            </a:r>
          </a:p>
        </p:txBody>
      </p:sp>
      <p:sp>
        <p:nvSpPr>
          <p:cNvPr id="3" name="Content Placeholder 2">
            <a:extLst>
              <a:ext uri="{FF2B5EF4-FFF2-40B4-BE49-F238E27FC236}">
                <a16:creationId xmlns:a16="http://schemas.microsoft.com/office/drawing/2014/main" id="{8616F090-53C0-461C-9790-B5E8E1BDC4C0}"/>
              </a:ext>
            </a:extLst>
          </p:cNvPr>
          <p:cNvSpPr>
            <a:spLocks noGrp="1"/>
          </p:cNvSpPr>
          <p:nvPr>
            <p:ph idx="1"/>
          </p:nvPr>
        </p:nvSpPr>
        <p:spPr>
          <a:xfrm>
            <a:off x="491491" y="2788526"/>
            <a:ext cx="3840085" cy="2596671"/>
          </a:xfrm>
        </p:spPr>
        <p:txBody>
          <a:bodyPr>
            <a:normAutofit/>
          </a:bodyPr>
          <a:lstStyle/>
          <a:p>
            <a:pPr marL="0" indent="0">
              <a:buNone/>
            </a:pPr>
            <a:r>
              <a:rPr lang="en-US" sz="2700" b="1" dirty="0"/>
              <a:t>Water needs to be clean in order to be safe to drink.</a:t>
            </a:r>
          </a:p>
        </p:txBody>
      </p:sp>
    </p:spTree>
    <p:extLst>
      <p:ext uri="{BB962C8B-B14F-4D97-AF65-F5344CB8AC3E}">
        <p14:creationId xmlns:p14="http://schemas.microsoft.com/office/powerpoint/2010/main" val="334853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9" name="Straight Arrow Connector 136">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594610"/>
            <a:ext cx="30861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26" name="Picture 2" descr="https://upload.wikimedia.org/wikipedia/commons/thumb/d/dd/Brita_water_filter_in_use.JPG/1280px-Brita_water_filter_in_use.JPG">
            <a:extLst>
              <a:ext uri="{FF2B5EF4-FFF2-40B4-BE49-F238E27FC236}">
                <a16:creationId xmlns:a16="http://schemas.microsoft.com/office/drawing/2014/main" id="{66F06A18-3626-42FC-A4EC-23CFA457BD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15" r="13918"/>
          <a:stretch/>
        </p:blipFill>
        <p:spPr bwMode="auto">
          <a:xfrm>
            <a:off x="4434842" y="805754"/>
            <a:ext cx="4709158" cy="5143493"/>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A710D5E-8F8C-46C3-8082-5B676F9104CF}"/>
              </a:ext>
            </a:extLst>
          </p:cNvPr>
          <p:cNvSpPr>
            <a:spLocks noGrp="1"/>
          </p:cNvSpPr>
          <p:nvPr>
            <p:ph type="title"/>
          </p:nvPr>
        </p:nvSpPr>
        <p:spPr>
          <a:xfrm>
            <a:off x="491490" y="1557161"/>
            <a:ext cx="3943352" cy="1820340"/>
          </a:xfrm>
        </p:spPr>
        <p:txBody>
          <a:bodyPr vert="horz" lIns="68580" tIns="34290" rIns="68580" bIns="34290" rtlCol="0" anchor="t">
            <a:normAutofit/>
          </a:bodyPr>
          <a:lstStyle/>
          <a:p>
            <a:r>
              <a:rPr lang="en-US" sz="4500" b="1" dirty="0"/>
              <a:t>Water Filters</a:t>
            </a:r>
          </a:p>
        </p:txBody>
      </p:sp>
      <p:sp>
        <p:nvSpPr>
          <p:cNvPr id="3" name="Content Placeholder 2">
            <a:extLst>
              <a:ext uri="{FF2B5EF4-FFF2-40B4-BE49-F238E27FC236}">
                <a16:creationId xmlns:a16="http://schemas.microsoft.com/office/drawing/2014/main" id="{FC2F8BA3-1616-4A7E-828C-5FA476E64A0C}"/>
              </a:ext>
            </a:extLst>
          </p:cNvPr>
          <p:cNvSpPr>
            <a:spLocks noGrp="1"/>
          </p:cNvSpPr>
          <p:nvPr>
            <p:ph idx="1"/>
          </p:nvPr>
        </p:nvSpPr>
        <p:spPr>
          <a:xfrm>
            <a:off x="491490" y="2913520"/>
            <a:ext cx="4166057" cy="1468076"/>
          </a:xfrm>
        </p:spPr>
        <p:txBody>
          <a:bodyPr vert="horz" lIns="68580" tIns="34290" rIns="68580" bIns="34290" rtlCol="0" anchor="b">
            <a:normAutofit/>
          </a:bodyPr>
          <a:lstStyle/>
          <a:p>
            <a:pPr marL="0" indent="0">
              <a:buNone/>
            </a:pPr>
            <a:r>
              <a:rPr lang="en-US" sz="2700" b="1" dirty="0"/>
              <a:t>Water filters are one method used for purification of water.</a:t>
            </a:r>
            <a:endParaRPr lang="en-US" sz="2700" dirty="0"/>
          </a:p>
        </p:txBody>
      </p:sp>
    </p:spTree>
    <p:extLst>
      <p:ext uri="{BB962C8B-B14F-4D97-AF65-F5344CB8AC3E}">
        <p14:creationId xmlns:p14="http://schemas.microsoft.com/office/powerpoint/2010/main" val="98081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B014-9789-4259-A2DF-EF8737886B0C}"/>
              </a:ext>
            </a:extLst>
          </p:cNvPr>
          <p:cNvSpPr>
            <a:spLocks noGrp="1"/>
          </p:cNvSpPr>
          <p:nvPr>
            <p:ph type="title"/>
          </p:nvPr>
        </p:nvSpPr>
        <p:spPr/>
        <p:txBody>
          <a:bodyPr>
            <a:normAutofit fontScale="90000"/>
          </a:bodyPr>
          <a:lstStyle/>
          <a:p>
            <a:pPr algn="ctr"/>
            <a:r>
              <a:rPr lang="en-US" dirty="0"/>
              <a:t>What do you notice about the water filtration membrane?</a:t>
            </a:r>
          </a:p>
        </p:txBody>
      </p:sp>
      <p:pic>
        <p:nvPicPr>
          <p:cNvPr id="4" name="Picture 3">
            <a:extLst>
              <a:ext uri="{FF2B5EF4-FFF2-40B4-BE49-F238E27FC236}">
                <a16:creationId xmlns:a16="http://schemas.microsoft.com/office/drawing/2014/main" id="{CF47B5DA-240B-477F-BED0-084D37B8EAF3}"/>
              </a:ext>
            </a:extLst>
          </p:cNvPr>
          <p:cNvPicPr>
            <a:picLocks noChangeAspect="1"/>
          </p:cNvPicPr>
          <p:nvPr/>
        </p:nvPicPr>
        <p:blipFill>
          <a:blip r:embed="rId3"/>
          <a:stretch>
            <a:fillRect/>
          </a:stretch>
        </p:blipFill>
        <p:spPr>
          <a:xfrm>
            <a:off x="1690433" y="1329260"/>
            <a:ext cx="6342359" cy="5290776"/>
          </a:xfrm>
          <a:prstGeom prst="rect">
            <a:avLst/>
          </a:prstGeom>
        </p:spPr>
      </p:pic>
    </p:spTree>
    <p:extLst>
      <p:ext uri="{BB962C8B-B14F-4D97-AF65-F5344CB8AC3E}">
        <p14:creationId xmlns:p14="http://schemas.microsoft.com/office/powerpoint/2010/main" val="566487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FF6D-089F-433C-8B3D-28F74920001A}"/>
              </a:ext>
            </a:extLst>
          </p:cNvPr>
          <p:cNvSpPr>
            <a:spLocks noGrp="1"/>
          </p:cNvSpPr>
          <p:nvPr>
            <p:ph type="title"/>
          </p:nvPr>
        </p:nvSpPr>
        <p:spPr/>
        <p:txBody>
          <a:bodyPr>
            <a:normAutofit/>
          </a:bodyPr>
          <a:lstStyle/>
          <a:p>
            <a:r>
              <a:rPr lang="en-US" sz="4500" b="1" dirty="0"/>
              <a:t>Fouling</a:t>
            </a:r>
          </a:p>
        </p:txBody>
      </p:sp>
      <p:sp>
        <p:nvSpPr>
          <p:cNvPr id="3" name="Content Placeholder 2">
            <a:extLst>
              <a:ext uri="{FF2B5EF4-FFF2-40B4-BE49-F238E27FC236}">
                <a16:creationId xmlns:a16="http://schemas.microsoft.com/office/drawing/2014/main" id="{56C92841-1F73-4020-82FB-0F6B43F2EC27}"/>
              </a:ext>
            </a:extLst>
          </p:cNvPr>
          <p:cNvSpPr>
            <a:spLocks noGrp="1"/>
          </p:cNvSpPr>
          <p:nvPr>
            <p:ph idx="1"/>
          </p:nvPr>
        </p:nvSpPr>
        <p:spPr>
          <a:xfrm>
            <a:off x="556372" y="1447871"/>
            <a:ext cx="8130428" cy="3263504"/>
          </a:xfrm>
        </p:spPr>
        <p:txBody>
          <a:bodyPr>
            <a:normAutofit/>
          </a:bodyPr>
          <a:lstStyle/>
          <a:p>
            <a:pPr marL="0" indent="0">
              <a:buNone/>
            </a:pPr>
            <a:r>
              <a:rPr lang="en-US" sz="2700" dirty="0"/>
              <a:t>Water </a:t>
            </a:r>
            <a:r>
              <a:rPr lang="en-US" sz="2700" dirty="0" smtClean="0"/>
              <a:t>filter membranes</a:t>
            </a:r>
            <a:r>
              <a:rPr lang="en-US" sz="2700" b="1" dirty="0" smtClean="0"/>
              <a:t> </a:t>
            </a:r>
            <a:r>
              <a:rPr lang="en-US" sz="2700" dirty="0"/>
              <a:t>(separators) can </a:t>
            </a:r>
            <a:r>
              <a:rPr lang="en-US" sz="2700" dirty="0">
                <a:solidFill>
                  <a:srgbClr val="FF0000"/>
                </a:solidFill>
              </a:rPr>
              <a:t>get dirty or clogged over time with </a:t>
            </a:r>
            <a:r>
              <a:rPr lang="en-US" sz="2700" dirty="0" smtClean="0">
                <a:solidFill>
                  <a:srgbClr val="FF0000"/>
                </a:solidFill>
              </a:rPr>
              <a:t>unwanted </a:t>
            </a:r>
            <a:r>
              <a:rPr lang="en-US" sz="2700" dirty="0">
                <a:solidFill>
                  <a:srgbClr val="FF0000"/>
                </a:solidFill>
              </a:rPr>
              <a:t>particles </a:t>
            </a:r>
            <a:r>
              <a:rPr lang="en-US" sz="2700" dirty="0"/>
              <a:t>(or </a:t>
            </a:r>
            <a:r>
              <a:rPr lang="en-US" sz="2700" dirty="0">
                <a:solidFill>
                  <a:srgbClr val="FF0000"/>
                </a:solidFill>
              </a:rPr>
              <a:t>foulants</a:t>
            </a:r>
            <a:r>
              <a:rPr lang="en-US" sz="2700" dirty="0"/>
              <a:t>).</a:t>
            </a:r>
          </a:p>
        </p:txBody>
      </p:sp>
    </p:spTree>
    <p:extLst>
      <p:ext uri="{BB962C8B-B14F-4D97-AF65-F5344CB8AC3E}">
        <p14:creationId xmlns:p14="http://schemas.microsoft.com/office/powerpoint/2010/main" val="128868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8DFF-DC51-434D-86A4-2DCB25E39C99}"/>
              </a:ext>
            </a:extLst>
          </p:cNvPr>
          <p:cNvSpPr>
            <a:spLocks noGrp="1"/>
          </p:cNvSpPr>
          <p:nvPr>
            <p:ph type="title"/>
          </p:nvPr>
        </p:nvSpPr>
        <p:spPr>
          <a:xfrm>
            <a:off x="1493627" y="368374"/>
            <a:ext cx="7650373" cy="934359"/>
          </a:xfrm>
        </p:spPr>
        <p:txBody>
          <a:bodyPr/>
          <a:lstStyle/>
          <a:p>
            <a:r>
              <a:rPr lang="en-US" b="1" dirty="0"/>
              <a:t>Hydrophilic Polymers</a:t>
            </a:r>
          </a:p>
        </p:txBody>
      </p:sp>
      <p:sp>
        <p:nvSpPr>
          <p:cNvPr id="3" name="Content Placeholder 2">
            <a:extLst>
              <a:ext uri="{FF2B5EF4-FFF2-40B4-BE49-F238E27FC236}">
                <a16:creationId xmlns:a16="http://schemas.microsoft.com/office/drawing/2014/main" id="{3701917C-C4DE-4C24-BBCC-04B31C1BF34F}"/>
              </a:ext>
            </a:extLst>
          </p:cNvPr>
          <p:cNvSpPr>
            <a:spLocks noGrp="1"/>
          </p:cNvSpPr>
          <p:nvPr>
            <p:ph idx="1"/>
          </p:nvPr>
        </p:nvSpPr>
        <p:spPr/>
        <p:txBody>
          <a:bodyPr/>
          <a:lstStyle/>
          <a:p>
            <a:pPr marL="0" indent="0">
              <a:buNone/>
            </a:pPr>
            <a:r>
              <a:rPr lang="en-US" dirty="0"/>
              <a:t>Researchers are using hydrophilic </a:t>
            </a:r>
            <a:r>
              <a:rPr lang="en-US" dirty="0" smtClean="0"/>
              <a:t>(“water-loving”) chemical </a:t>
            </a:r>
            <a:r>
              <a:rPr lang="en-US" dirty="0"/>
              <a:t>chains (polymers) as a potential antifouling </a:t>
            </a:r>
            <a:r>
              <a:rPr lang="en-US" dirty="0" smtClean="0"/>
              <a:t>coatings </a:t>
            </a:r>
            <a:r>
              <a:rPr lang="en-US" dirty="0"/>
              <a:t>for water filtration membranes. Hydrophilic polymers resist foulants. </a:t>
            </a:r>
          </a:p>
        </p:txBody>
      </p:sp>
    </p:spTree>
    <p:extLst>
      <p:ext uri="{BB962C8B-B14F-4D97-AF65-F5344CB8AC3E}">
        <p14:creationId xmlns:p14="http://schemas.microsoft.com/office/powerpoint/2010/main" val="226414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935C-9AE3-4300-AF26-2B0DA45D61E7}"/>
              </a:ext>
            </a:extLst>
          </p:cNvPr>
          <p:cNvSpPr>
            <a:spLocks noGrp="1"/>
          </p:cNvSpPr>
          <p:nvPr>
            <p:ph type="title"/>
          </p:nvPr>
        </p:nvSpPr>
        <p:spPr>
          <a:xfrm>
            <a:off x="939370" y="683587"/>
            <a:ext cx="6939116" cy="1223983"/>
          </a:xfrm>
        </p:spPr>
        <p:txBody>
          <a:bodyPr>
            <a:normAutofit/>
          </a:bodyPr>
          <a:lstStyle/>
          <a:p>
            <a:r>
              <a:rPr lang="en-US" b="1"/>
              <a:t>Your Challenge</a:t>
            </a:r>
            <a:endParaRPr lang="en-US" b="1" dirty="0"/>
          </a:p>
        </p:txBody>
      </p:sp>
      <p:sp>
        <p:nvSpPr>
          <p:cNvPr id="3" name="Content Placeholder 2">
            <a:extLst>
              <a:ext uri="{FF2B5EF4-FFF2-40B4-BE49-F238E27FC236}">
                <a16:creationId xmlns:a16="http://schemas.microsoft.com/office/drawing/2014/main" id="{063978D7-E115-4D67-94D9-868656B2913D}"/>
              </a:ext>
            </a:extLst>
          </p:cNvPr>
          <p:cNvSpPr>
            <a:spLocks noGrp="1"/>
          </p:cNvSpPr>
          <p:nvPr>
            <p:ph idx="1"/>
          </p:nvPr>
        </p:nvSpPr>
        <p:spPr>
          <a:xfrm>
            <a:off x="827483" y="2052214"/>
            <a:ext cx="7650090" cy="4196185"/>
          </a:xfrm>
        </p:spPr>
        <p:txBody>
          <a:bodyPr>
            <a:normAutofit/>
          </a:bodyPr>
          <a:lstStyle/>
          <a:p>
            <a:pPr marL="0" indent="0">
              <a:lnSpc>
                <a:spcPct val="90000"/>
              </a:lnSpc>
              <a:buNone/>
            </a:pPr>
            <a:r>
              <a:rPr lang="en-US" dirty="0"/>
              <a:t>Today, you are the engineer who will use the engineering design process to…</a:t>
            </a:r>
          </a:p>
          <a:p>
            <a:pPr marL="0" indent="0">
              <a:lnSpc>
                <a:spcPct val="90000"/>
              </a:lnSpc>
              <a:buNone/>
            </a:pPr>
            <a:r>
              <a:rPr lang="en-US" dirty="0"/>
              <a:t>Design a model of adding an </a:t>
            </a:r>
            <a:r>
              <a:rPr lang="en-US" b="1" dirty="0"/>
              <a:t>antifouling</a:t>
            </a:r>
            <a:r>
              <a:rPr lang="en-US" dirty="0"/>
              <a:t> coating to a water filtration membrane using the materials at your table. </a:t>
            </a:r>
          </a:p>
          <a:p>
            <a:pPr>
              <a:lnSpc>
                <a:spcPct val="90000"/>
              </a:lnSpc>
            </a:pPr>
            <a:r>
              <a:rPr lang="en-US" dirty="0"/>
              <a:t>Your coating should allow the water to interact the membrane, but keep the </a:t>
            </a:r>
            <a:r>
              <a:rPr lang="en-US" dirty="0" err="1"/>
              <a:t>foulants</a:t>
            </a:r>
            <a:r>
              <a:rPr lang="en-US" dirty="0"/>
              <a:t> away from the membrane. </a:t>
            </a:r>
            <a:endParaRPr lang="en-US" b="1" dirty="0"/>
          </a:p>
        </p:txBody>
      </p:sp>
    </p:spTree>
    <p:extLst>
      <p:ext uri="{BB962C8B-B14F-4D97-AF65-F5344CB8AC3E}">
        <p14:creationId xmlns:p14="http://schemas.microsoft.com/office/powerpoint/2010/main" val="1168705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04" y="0"/>
            <a:ext cx="7463791" cy="6858000"/>
          </a:xfrm>
          <a:prstGeom prst="rect">
            <a:avLst/>
          </a:prstGeom>
        </p:spPr>
      </p:pic>
    </p:spTree>
    <p:extLst>
      <p:ext uri="{BB962C8B-B14F-4D97-AF65-F5344CB8AC3E}">
        <p14:creationId xmlns:p14="http://schemas.microsoft.com/office/powerpoint/2010/main" val="30735523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T-Template-100214">
  <a:themeElements>
    <a:clrScheme name="NSF">
      <a:dk1>
        <a:srgbClr val="032D5B"/>
      </a:dk1>
      <a:lt1>
        <a:sysClr val="window" lastClr="FFFFFF"/>
      </a:lt1>
      <a:dk2>
        <a:srgbClr val="0070B1"/>
      </a:dk2>
      <a:lt2>
        <a:srgbClr val="FFFFFF"/>
      </a:lt2>
      <a:accent1>
        <a:srgbClr val="B01513"/>
      </a:accent1>
      <a:accent2>
        <a:srgbClr val="EA6312"/>
      </a:accent2>
      <a:accent3>
        <a:srgbClr val="E6B729"/>
      </a:accent3>
      <a:accent4>
        <a:srgbClr val="6AAC90"/>
      </a:accent4>
      <a:accent5>
        <a:srgbClr val="54849A"/>
      </a:accent5>
      <a:accent6>
        <a:srgbClr val="9E5E9B"/>
      </a:accent6>
      <a:hlink>
        <a:srgbClr val="EDB627"/>
      </a:hlink>
      <a:folHlink>
        <a:srgbClr val="EDB627"/>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NOLOGOS-NEWT-Template-092914">
  <a:themeElements>
    <a:clrScheme name="NSF">
      <a:dk1>
        <a:srgbClr val="032D5B"/>
      </a:dk1>
      <a:lt1>
        <a:sysClr val="window" lastClr="FFFFFF"/>
      </a:lt1>
      <a:dk2>
        <a:srgbClr val="0070B1"/>
      </a:dk2>
      <a:lt2>
        <a:srgbClr val="FFFFFF"/>
      </a:lt2>
      <a:accent1>
        <a:srgbClr val="B01513"/>
      </a:accent1>
      <a:accent2>
        <a:srgbClr val="EA6312"/>
      </a:accent2>
      <a:accent3>
        <a:srgbClr val="E6B729"/>
      </a:accent3>
      <a:accent4>
        <a:srgbClr val="6AAC90"/>
      </a:accent4>
      <a:accent5>
        <a:srgbClr val="54849A"/>
      </a:accent5>
      <a:accent6>
        <a:srgbClr val="9E5E9B"/>
      </a:accent6>
      <a:hlink>
        <a:srgbClr val="EDB627"/>
      </a:hlink>
      <a:folHlink>
        <a:srgbClr val="EDB627"/>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TITLESLIDE-NEWT-Template-WHITE-092914">
  <a:themeElements>
    <a:clrScheme name="NSF">
      <a:dk1>
        <a:srgbClr val="032D5B"/>
      </a:dk1>
      <a:lt1>
        <a:sysClr val="window" lastClr="FFFFFF"/>
      </a:lt1>
      <a:dk2>
        <a:srgbClr val="0070B1"/>
      </a:dk2>
      <a:lt2>
        <a:srgbClr val="FFFFFF"/>
      </a:lt2>
      <a:accent1>
        <a:srgbClr val="B01513"/>
      </a:accent1>
      <a:accent2>
        <a:srgbClr val="EA6312"/>
      </a:accent2>
      <a:accent3>
        <a:srgbClr val="E6B729"/>
      </a:accent3>
      <a:accent4>
        <a:srgbClr val="6AAC90"/>
      </a:accent4>
      <a:accent5>
        <a:srgbClr val="54849A"/>
      </a:accent5>
      <a:accent6>
        <a:srgbClr val="9E5E9B"/>
      </a:accent6>
      <a:hlink>
        <a:srgbClr val="EDB627"/>
      </a:hlink>
      <a:folHlink>
        <a:srgbClr val="EDB627"/>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NEWT-Template-100214</Template>
  <TotalTime>9768</TotalTime>
  <Words>624</Words>
  <Application>Microsoft Office PowerPoint</Application>
  <PresentationFormat>On-screen Show (4:3)</PresentationFormat>
  <Paragraphs>49</Paragraphs>
  <Slides>12</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Century Gothic</vt:lpstr>
      <vt:lpstr>Wingdings 3</vt:lpstr>
      <vt:lpstr>NEWT-Template-100214</vt:lpstr>
      <vt:lpstr>NOLOGOS-NEWT-Template-092914</vt:lpstr>
      <vt:lpstr>TITLESLIDE-NEWT-Template-WHITE-092914</vt:lpstr>
      <vt:lpstr>Designing Polymers to Clean Water</vt:lpstr>
      <vt:lpstr> A Riddle: What Am I? </vt:lpstr>
      <vt:lpstr>Clean Water</vt:lpstr>
      <vt:lpstr>Water Filters</vt:lpstr>
      <vt:lpstr>What do you notice about the water filtration membrane?</vt:lpstr>
      <vt:lpstr>Fouling</vt:lpstr>
      <vt:lpstr>Hydrophilic Polymers</vt:lpstr>
      <vt:lpstr>Your Challenge</vt:lpstr>
      <vt:lpstr>PowerPoint Presentation</vt:lpstr>
      <vt:lpstr>Resources</vt:lpstr>
      <vt:lpstr>PowerPoint Presentation</vt:lpstr>
      <vt:lpstr>PowerPoint Presentation</vt:lpstr>
    </vt:vector>
  </TitlesOfParts>
  <Company>Rice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P Scroggins</dc:creator>
  <cp:lastModifiedBy>Zain Iqbal</cp:lastModifiedBy>
  <cp:revision>235</cp:revision>
  <cp:lastPrinted>2016-05-10T21:13:43Z</cp:lastPrinted>
  <dcterms:created xsi:type="dcterms:W3CDTF">2016-04-20T22:12:18Z</dcterms:created>
  <dcterms:modified xsi:type="dcterms:W3CDTF">2019-08-23T21:44:11Z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