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0"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19" autoAdjust="0"/>
  </p:normalViewPr>
  <p:slideViewPr>
    <p:cSldViewPr snapToGrid="0" snapToObjects="1">
      <p:cViewPr varScale="1">
        <p:scale>
          <a:sx n="69" d="100"/>
          <a:sy n="69" d="100"/>
        </p:scale>
        <p:origin x="-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F6AA3-EC29-49AB-8DFF-87CA2B9A0072}" type="datetimeFigureOut">
              <a:rPr lang="en-US" smtClean="0"/>
              <a:t>12/19/2012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E1854C-ECB3-428B-9B7A-DBC8D31D6D9A}" type="slidenum">
              <a:rPr lang="en-US" smtClean="0"/>
              <a:t>‹#›</a:t>
            </a:fld>
            <a:endParaRPr lang="en-US"/>
          </a:p>
        </p:txBody>
      </p:sp>
    </p:spTree>
    <p:extLst>
      <p:ext uri="{BB962C8B-B14F-4D97-AF65-F5344CB8AC3E}">
        <p14:creationId xmlns:p14="http://schemas.microsoft.com/office/powerpoint/2010/main" val="2162446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Making Silly Putty Instructions (</a:t>
            </a:r>
            <a:r>
              <a:rPr lang="en-US" dirty="0" err="1" smtClean="0"/>
              <a:t>pptx</a:t>
            </a:r>
            <a:r>
              <a:rPr lang="en-US" dirty="0" smtClean="0"/>
              <a:t>)</a:t>
            </a:r>
          </a:p>
          <a:p>
            <a:r>
              <a:rPr lang="en-US" baseline="0" dirty="0" smtClean="0"/>
              <a:t>(for Part 1 of Creepy Silly Putty activity</a:t>
            </a:r>
            <a:r>
              <a:rPr lang="en-US" baseline="0" smtClean="0"/>
              <a:t>, TeachEngineering.org)</a:t>
            </a:r>
            <a:endParaRPr lang="en-US" baseline="0" dirty="0" smtClean="0"/>
          </a:p>
        </p:txBody>
      </p:sp>
      <p:sp>
        <p:nvSpPr>
          <p:cNvPr id="4" name="Slide Number Placeholder 3"/>
          <p:cNvSpPr>
            <a:spLocks noGrp="1"/>
          </p:cNvSpPr>
          <p:nvPr>
            <p:ph type="sldNum" sz="quarter" idx="10"/>
          </p:nvPr>
        </p:nvSpPr>
        <p:spPr/>
        <p:txBody>
          <a:bodyPr/>
          <a:lstStyle/>
          <a:p>
            <a:fld id="{F5E08974-127A-8A4C-AF02-E5BF81BF55BF}" type="slidenum">
              <a:rPr lang="en-US" smtClean="0"/>
              <a:pPr/>
              <a:t>1</a:t>
            </a:fld>
            <a:endParaRPr lang="en-US"/>
          </a:p>
        </p:txBody>
      </p:sp>
    </p:spTree>
    <p:extLst>
      <p:ext uri="{BB962C8B-B14F-4D97-AF65-F5344CB8AC3E}">
        <p14:creationId xmlns:p14="http://schemas.microsoft.com/office/powerpoint/2010/main" val="2329115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CE1854C-ECB3-428B-9B7A-DBC8D31D6D9A}" type="slidenum">
              <a:rPr lang="en-US" smtClean="0"/>
              <a:t>2</a:t>
            </a:fld>
            <a:endParaRPr lang="en-US"/>
          </a:p>
        </p:txBody>
      </p:sp>
    </p:spTree>
    <p:extLst>
      <p:ext uri="{BB962C8B-B14F-4D97-AF65-F5344CB8AC3E}">
        <p14:creationId xmlns:p14="http://schemas.microsoft.com/office/powerpoint/2010/main" val="267266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4DC18251-B18A-7142-88BC-109BBC9345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4DC18251-B18A-7142-88BC-109BBC9345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8251-B18A-7142-88BC-109BBC9345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8251-B18A-7142-88BC-109BBC9345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18251-B18A-7142-88BC-109BBC9345A6}"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5D4449-03B7-1A4F-A6C8-A5766DB042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8251-B18A-7142-88BC-109BBC9345A6}"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A5D4449-03B7-1A4F-A6C8-A5766DB04276}" type="datetimeFigureOut">
              <a:rPr lang="en-US" smtClean="0"/>
              <a:pPr/>
              <a:t>12/19/2012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4DC18251-B18A-7142-88BC-109BBC9345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6413" y="3124200"/>
            <a:ext cx="7890387" cy="1914144"/>
          </a:xfrm>
        </p:spPr>
        <p:txBody>
          <a:bodyPr/>
          <a:lstStyle/>
          <a:p>
            <a:pPr algn="ctr"/>
            <a:r>
              <a:rPr lang="en-US" b="1" dirty="0" smtClean="0"/>
              <a:t>Making Silly Putty</a:t>
            </a:r>
            <a:br>
              <a:rPr lang="en-US" b="1" dirty="0" smtClean="0"/>
            </a:br>
            <a:r>
              <a:rPr lang="en-US" b="1" dirty="0" smtClean="0"/>
              <a:t>Instructions</a:t>
            </a:r>
            <a:endParaRPr lang="en-US" b="1" dirty="0"/>
          </a:p>
        </p:txBody>
      </p:sp>
    </p:spTree>
    <p:extLst>
      <p:ext uri="{BB962C8B-B14F-4D97-AF65-F5344CB8AC3E}">
        <p14:creationId xmlns:p14="http://schemas.microsoft.com/office/powerpoint/2010/main" val="4148043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b="1" dirty="0" smtClean="0"/>
              <a:t>Silly Putty: a Solid or a Fluid?</a:t>
            </a:r>
            <a:endParaRPr lang="en-US" b="1" dirty="0"/>
          </a:p>
        </p:txBody>
      </p:sp>
      <p:sp>
        <p:nvSpPr>
          <p:cNvPr id="6" name="Content Placeholder 5"/>
          <p:cNvSpPr>
            <a:spLocks noGrp="1"/>
          </p:cNvSpPr>
          <p:nvPr>
            <p:ph idx="1"/>
          </p:nvPr>
        </p:nvSpPr>
        <p:spPr>
          <a:xfrm>
            <a:off x="609606" y="1524000"/>
            <a:ext cx="7869376" cy="5195455"/>
          </a:xfrm>
        </p:spPr>
        <p:txBody>
          <a:bodyPr>
            <a:normAutofit/>
          </a:bodyPr>
          <a:lstStyle/>
          <a:p>
            <a:r>
              <a:rPr lang="en-US" dirty="0" smtClean="0"/>
              <a:t>You will make three batches of silly putty, each with a different concentration of borax (high, medium and low concentrations). </a:t>
            </a:r>
          </a:p>
          <a:p>
            <a:r>
              <a:rPr lang="en-US" dirty="0" smtClean="0"/>
              <a:t>Explain what effect you think the different borax concentrations will have. How will the material properties change? What do you think the borax does to the glue to form silly putty?</a:t>
            </a:r>
          </a:p>
          <a:p>
            <a:r>
              <a:rPr lang="en-US" dirty="0" smtClean="0"/>
              <a:t>In your groups, gather the following materials:</a:t>
            </a:r>
          </a:p>
          <a:p>
            <a:pPr lvl="1"/>
            <a:r>
              <a:rPr lang="en-US" dirty="0" smtClean="0"/>
              <a:t>2 containers</a:t>
            </a:r>
          </a:p>
          <a:p>
            <a:pPr lvl="1"/>
            <a:r>
              <a:rPr lang="en-US" dirty="0" smtClean="0"/>
              <a:t>3 spoons</a:t>
            </a:r>
          </a:p>
          <a:p>
            <a:pPr lvl="1"/>
            <a:r>
              <a:rPr lang="en-US" dirty="0" smtClean="0"/>
              <a:t>3 plastic bags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b="1" dirty="0" smtClean="0"/>
              <a:t>Silly Putty: a Solid or a Fluid?</a:t>
            </a:r>
            <a:endParaRPr lang="en-US" b="1" dirty="0"/>
          </a:p>
        </p:txBody>
      </p:sp>
      <p:sp>
        <p:nvSpPr>
          <p:cNvPr id="6" name="Content Placeholder 5"/>
          <p:cNvSpPr>
            <a:spLocks noGrp="1"/>
          </p:cNvSpPr>
          <p:nvPr>
            <p:ph idx="1"/>
          </p:nvPr>
        </p:nvSpPr>
        <p:spPr>
          <a:xfrm>
            <a:off x="609606" y="1371600"/>
            <a:ext cx="8118758" cy="5367869"/>
          </a:xfrm>
        </p:spPr>
        <p:txBody>
          <a:bodyPr>
            <a:normAutofit fontScale="92500" lnSpcReduction="10000"/>
          </a:bodyPr>
          <a:lstStyle/>
          <a:p>
            <a:pPr>
              <a:buFont typeface="+mj-lt"/>
              <a:buAutoNum type="arabicPeriod"/>
            </a:pPr>
            <a:r>
              <a:rPr lang="en-US" dirty="0" smtClean="0"/>
              <a:t>In one container, mix together 1 ounce warm water with ¼ teaspoon borax</a:t>
            </a:r>
            <a:r>
              <a:rPr lang="en-US" dirty="0"/>
              <a:t>.</a:t>
            </a:r>
            <a:endParaRPr lang="en-US" dirty="0" smtClean="0"/>
          </a:p>
          <a:p>
            <a:pPr>
              <a:buFont typeface="+mj-lt"/>
              <a:buAutoNum type="arabicPeriod"/>
            </a:pPr>
            <a:r>
              <a:rPr lang="en-US" dirty="0" smtClean="0"/>
              <a:t>In the other container, mix together 2 ounces glue and 2 ounces warm water until you have a uniform solution.</a:t>
            </a:r>
          </a:p>
          <a:p>
            <a:pPr>
              <a:buFont typeface="+mj-lt"/>
              <a:buAutoNum type="arabicPeriod"/>
            </a:pPr>
            <a:r>
              <a:rPr lang="en-US" dirty="0" smtClean="0"/>
              <a:t>Slowly pour the borax mixture into the glue mixture while stirring. Be sure that all borax is transferred to the glue solution.</a:t>
            </a:r>
          </a:p>
          <a:p>
            <a:pPr>
              <a:buFont typeface="+mj-lt"/>
              <a:buAutoNum type="arabicPeriod"/>
            </a:pPr>
            <a:r>
              <a:rPr lang="en-US" dirty="0" smtClean="0"/>
              <a:t>When the solution starts to thicken, mix it with your hands instead of the spoon. Continue to mix until a uniform solution is achieved and </a:t>
            </a:r>
            <a:r>
              <a:rPr lang="en-US" b="1" dirty="0" smtClean="0"/>
              <a:t>NO</a:t>
            </a:r>
            <a:r>
              <a:rPr lang="en-US" dirty="0" smtClean="0"/>
              <a:t> water is present.</a:t>
            </a:r>
          </a:p>
          <a:p>
            <a:pPr>
              <a:buFont typeface="+mj-lt"/>
              <a:buAutoNum type="arabicPeriod"/>
            </a:pPr>
            <a:r>
              <a:rPr lang="en-US" dirty="0" smtClean="0"/>
              <a:t>Store in a plastic bag and label “low concentration.”</a:t>
            </a:r>
          </a:p>
          <a:p>
            <a:pPr>
              <a:buFont typeface="+mj-lt"/>
              <a:buAutoNum type="arabicPeriod"/>
            </a:pPr>
            <a:r>
              <a:rPr lang="en-US" dirty="0" smtClean="0"/>
              <a:t>Repeat steps 1-5 two more times, with 1 </a:t>
            </a:r>
            <a:r>
              <a:rPr lang="en-US" dirty="0"/>
              <a:t>teaspoon of </a:t>
            </a:r>
            <a:r>
              <a:rPr lang="en-US" dirty="0" smtClean="0"/>
              <a:t>borax (medium concentration) and 2 teaspoons borax (high concentration), respectively.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b="1" dirty="0"/>
              <a:t>Silly Putty: a Solid or a Fluid?</a:t>
            </a:r>
            <a:endParaRPr lang="en-US" dirty="0"/>
          </a:p>
        </p:txBody>
      </p:sp>
      <p:sp>
        <p:nvSpPr>
          <p:cNvPr id="6" name="Content Placeholder 5"/>
          <p:cNvSpPr>
            <a:spLocks noGrp="1"/>
          </p:cNvSpPr>
          <p:nvPr>
            <p:ph idx="1"/>
          </p:nvPr>
        </p:nvSpPr>
        <p:spPr>
          <a:xfrm>
            <a:off x="609606" y="1735137"/>
            <a:ext cx="7618407" cy="4851929"/>
          </a:xfrm>
        </p:spPr>
        <p:txBody>
          <a:bodyPr>
            <a:normAutofit/>
          </a:bodyPr>
          <a:lstStyle/>
          <a:p>
            <a:pPr marL="0" indent="0" algn="ctr">
              <a:buNone/>
            </a:pPr>
            <a:r>
              <a:rPr lang="en-US" sz="2800" b="1" dirty="0" smtClean="0">
                <a:solidFill>
                  <a:srgbClr val="C00000"/>
                </a:solidFill>
              </a:rPr>
              <a:t>Explore the unique properties of silly putty</a:t>
            </a:r>
            <a:br>
              <a:rPr lang="en-US" sz="2800" b="1" dirty="0" smtClean="0">
                <a:solidFill>
                  <a:srgbClr val="C00000"/>
                </a:solidFill>
              </a:rPr>
            </a:br>
            <a:r>
              <a:rPr lang="en-US" sz="2800" b="1" dirty="0" smtClean="0">
                <a:solidFill>
                  <a:srgbClr val="C00000"/>
                </a:solidFill>
              </a:rPr>
              <a:t>and note your observations! </a:t>
            </a:r>
          </a:p>
          <a:p>
            <a:r>
              <a:rPr lang="en-US" dirty="0" smtClean="0"/>
              <a:t>How is silly putty different from springs?</a:t>
            </a:r>
          </a:p>
          <a:p>
            <a:r>
              <a:rPr lang="en-US" dirty="0" smtClean="0"/>
              <a:t>Explain whether your hypothesis was correct about how the borax concentrations changed the material properties of the silly putty. Did you see any differences while making the three concentrations?</a:t>
            </a:r>
          </a:p>
          <a:p>
            <a:r>
              <a:rPr lang="en-US" dirty="0" smtClean="0"/>
              <a:t>Discuss whether you think silly putty is an elastic solid or a viscous fluid. Why?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1419</TotalTime>
  <Words>262</Words>
  <Application>Microsoft Office PowerPoint</Application>
  <PresentationFormat>On-screen Show (4:3)</PresentationFormat>
  <Paragraphs>24</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Inkwell</vt:lpstr>
      <vt:lpstr>Making Silly Putty Instructions</vt:lpstr>
      <vt:lpstr>Silly Putty: a Solid or a Fluid?</vt:lpstr>
      <vt:lpstr>Silly Putty: a Solid or a Fluid?</vt:lpstr>
      <vt:lpstr>Silly Putty: a Solid or a Fluid?</vt:lpstr>
    </vt:vector>
  </TitlesOfParts>
  <Company>University of Colorado at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Silly Putty: A solid or a fluid?</dc:title>
  <dc:creator>Brandi Jackson</dc:creator>
  <cp:lastModifiedBy>denise</cp:lastModifiedBy>
  <cp:revision>9</cp:revision>
  <dcterms:created xsi:type="dcterms:W3CDTF">2012-07-25T17:25:37Z</dcterms:created>
  <dcterms:modified xsi:type="dcterms:W3CDTF">2012-12-20T02:56:01Z</dcterms:modified>
</cp:coreProperties>
</file>