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1" r:id="rId2"/>
    <p:sldId id="259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58" autoAdjust="0"/>
  </p:normalViewPr>
  <p:slideViewPr>
    <p:cSldViewPr snapToGrid="0" snapToObjects="1">
      <p:cViewPr varScale="1">
        <p:scale>
          <a:sx n="65" d="100"/>
          <a:sy n="65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BE964-7BA7-4943-A6AA-12FC5C0A8D36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08974-127A-8A4C-AF02-E5BF81BF55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Creepy Silly Putty</a:t>
            </a:r>
            <a:r>
              <a:rPr lang="en-US" baseline="0" dirty="0" smtClean="0"/>
              <a:t> Experiment Instructions (</a:t>
            </a:r>
            <a:r>
              <a:rPr lang="en-US" baseline="0" dirty="0" err="1" smtClean="0"/>
              <a:t>pptx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(for Part 2 of Creepy Silly </a:t>
            </a:r>
            <a:r>
              <a:rPr lang="en-US" baseline="0" smtClean="0"/>
              <a:t>Putty activity, TeachEngineering.org)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08974-127A-8A4C-AF02-E5BF81BF55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08974-127A-8A4C-AF02-E5BF81BF55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2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08974-127A-8A4C-AF02-E5BF81BF55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D57FF74-FFB8-524B-9F4E-E186B48A14E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603733A-E795-D547-BBB1-F52D16D82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413" y="3124200"/>
            <a:ext cx="7890387" cy="1914144"/>
          </a:xfrm>
        </p:spPr>
        <p:txBody>
          <a:bodyPr/>
          <a:lstStyle/>
          <a:p>
            <a:pPr algn="ctr"/>
            <a:r>
              <a:rPr lang="en-US" b="1" dirty="0" smtClean="0"/>
              <a:t>Creepy Silly Putty</a:t>
            </a:r>
            <a:br>
              <a:rPr lang="en-US" b="1" dirty="0" smtClean="0"/>
            </a:br>
            <a:r>
              <a:rPr lang="en-US" b="1" dirty="0" smtClean="0"/>
              <a:t>Experiment Instructions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Creepy Silly Putty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68" y="1624776"/>
            <a:ext cx="8094136" cy="421558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Gather materials: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silly putty (all 3 concentrations)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ruler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stopwatch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Form the silly putty into a cylinder with diameter of approximately 1.5 inches.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Hold the ruler so that “0 inches” label is touching the table.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Creepy Silly Putty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176" y="1474839"/>
            <a:ext cx="8342452" cy="52209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Group Jobs</a:t>
            </a:r>
            <a:r>
              <a:rPr lang="en-US" i="1" dirty="0"/>
              <a:t>: </a:t>
            </a:r>
            <a:r>
              <a:rPr lang="en-US" dirty="0"/>
              <a:t>forming and holding silly putty, holding the ruler and checking initial placement, operating stopwatch, recording data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Hold one end of the silly putty so that the bottom of the cylinder is 6 inches above the table.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Immediately start the stopwatch.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Record the amount of time it takes for the silly putty to touch the table.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Repeat steps 1–3 two more times.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Complete steps 1–4 for each silly putty concentration.</a:t>
            </a:r>
          </a:p>
          <a:p>
            <a:pPr algn="ctr">
              <a:buNone/>
            </a:pPr>
            <a:r>
              <a:rPr lang="en-US" b="1" i="1" dirty="0" smtClean="0"/>
              <a:t>Note: </a:t>
            </a:r>
            <a:r>
              <a:rPr lang="en-US" b="1" dirty="0" smtClean="0">
                <a:solidFill>
                  <a:srgbClr val="C00000"/>
                </a:solidFill>
              </a:rPr>
              <a:t>Record you data and any observations! 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72" y="1735138"/>
            <a:ext cx="7986047" cy="5122862"/>
          </a:xfrm>
        </p:spPr>
        <p:txBody>
          <a:bodyPr>
            <a:normAutofit/>
          </a:bodyPr>
          <a:lstStyle/>
          <a:p>
            <a:r>
              <a:rPr lang="en-US" dirty="0" smtClean="0"/>
              <a:t>Did you have any variation in the time it took for the silly putty to creep 6 inches when you repeated the experiment for the same concentration? If so, what factors could have caused this?</a:t>
            </a:r>
          </a:p>
          <a:p>
            <a:endParaRPr lang="en-US" dirty="0" smtClean="0"/>
          </a:p>
          <a:p>
            <a:r>
              <a:rPr lang="en-US" dirty="0" smtClean="0"/>
              <a:t>Why do you think the concentration of borax changed the viscoelastic properties of silly putty?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1936</TotalTime>
  <Words>217</Words>
  <Application>Microsoft Office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Creepy Silly Putty Experiment Instructions</vt:lpstr>
      <vt:lpstr>Creepy Silly Putty</vt:lpstr>
      <vt:lpstr>Creepy Silly Putty</vt:lpstr>
      <vt:lpstr>Reflections</vt:lpstr>
    </vt:vector>
  </TitlesOfParts>
  <Company>University of Colorado at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Creep</dc:title>
  <dc:creator>Brandi Jackson</dc:creator>
  <cp:lastModifiedBy>denise</cp:lastModifiedBy>
  <cp:revision>13</cp:revision>
  <dcterms:created xsi:type="dcterms:W3CDTF">2012-07-25T18:57:34Z</dcterms:created>
  <dcterms:modified xsi:type="dcterms:W3CDTF">2012-12-20T02:55:34Z</dcterms:modified>
</cp:coreProperties>
</file>