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91B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 amt="37000"/>
          </a:blip>
          <a:srcRect t="4925" b="-5448"/>
          <a:stretch/>
        </p:blipFill>
        <p:spPr>
          <a:xfrm>
            <a:off x="-46375" y="0"/>
            <a:ext cx="9190377" cy="5438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r="24183" b="3047"/>
          <a:stretch/>
        </p:blipFill>
        <p:spPr>
          <a:xfrm>
            <a:off x="160536" y="4663676"/>
            <a:ext cx="6689300" cy="39001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4463" y="2670200"/>
            <a:ext cx="8175075" cy="8139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862625" y="2877750"/>
            <a:ext cx="7417800" cy="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INSERT NAME OF ACTIVITY TITLE HERE</a:t>
            </a:r>
            <a:endParaRPr sz="1600" b="1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DF69F9-3720-839D-39FB-FFA5F37B93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330" y="1598027"/>
            <a:ext cx="7695340" cy="935845"/>
          </a:xfrm>
          <a:prstGeom prst="rect">
            <a:avLst/>
          </a:prstGeom>
        </p:spPr>
      </p:pic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0EBB5CBC-9DD5-9C01-F765-096A790196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07592" y="4530946"/>
            <a:ext cx="1830274" cy="6029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282761"/>
            <a:ext cx="8520600" cy="397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HEADER TYPE</a:t>
            </a:r>
            <a:endParaRPr sz="2400" b="1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Body copy goes here….</a:t>
            </a: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Use only Open Sans for the typeface.</a:t>
            </a: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Use only these colors: Black, White and...</a:t>
            </a: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6040800" y="447325"/>
            <a:ext cx="2791500" cy="27915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66;p14"/>
          <p:cNvSpPr txBox="1"/>
          <p:nvPr/>
        </p:nvSpPr>
        <p:spPr>
          <a:xfrm>
            <a:off x="6040800" y="1419200"/>
            <a:ext cx="2791500" cy="7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Photos should preferably be a square - although horizontal or vertical are accepted</a:t>
            </a:r>
            <a:endParaRPr b="1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6040800" y="3287950"/>
            <a:ext cx="27915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B7B7B7"/>
                </a:solidFill>
                <a:latin typeface="Open Sans"/>
                <a:ea typeface="Open Sans"/>
                <a:cs typeface="Open Sans"/>
                <a:sym typeface="Open Sans"/>
              </a:rPr>
              <a:t>Captions should be shown like this...</a:t>
            </a:r>
            <a:endParaRPr sz="1100">
              <a:solidFill>
                <a:srgbClr val="B7B7B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422725" y="2198223"/>
            <a:ext cx="1040700" cy="1040700"/>
          </a:xfrm>
          <a:prstGeom prst="rect">
            <a:avLst/>
          </a:prstGeom>
          <a:solidFill>
            <a:srgbClr val="6091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422784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#6091ba</a:t>
            </a:r>
            <a:endParaRPr sz="11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1626059" y="2198223"/>
            <a:ext cx="1040700" cy="1040700"/>
          </a:xfrm>
          <a:prstGeom prst="rect">
            <a:avLst/>
          </a:prstGeom>
          <a:solidFill>
            <a:srgbClr val="9FCC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1626119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#9fcc3b</a:t>
            </a:r>
            <a:endParaRPr sz="11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2829394" y="2198223"/>
            <a:ext cx="1040700" cy="1040700"/>
          </a:xfrm>
          <a:prstGeom prst="rect">
            <a:avLst/>
          </a:prstGeom>
          <a:solidFill>
            <a:srgbClr val="8D64A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4"/>
          <p:cNvSpPr txBox="1"/>
          <p:nvPr/>
        </p:nvSpPr>
        <p:spPr>
          <a:xfrm>
            <a:off x="2829453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#8d64aa</a:t>
            </a:r>
            <a:endParaRPr sz="11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4" name="Google Shape;74;p14"/>
          <p:cNvSpPr/>
          <p:nvPr/>
        </p:nvSpPr>
        <p:spPr>
          <a:xfrm>
            <a:off x="4048594" y="2198223"/>
            <a:ext cx="1040700" cy="1040700"/>
          </a:xfrm>
          <a:prstGeom prst="rect">
            <a:avLst/>
          </a:prstGeom>
          <a:solidFill>
            <a:srgbClr val="F8A8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4"/>
          <p:cNvSpPr txBox="1"/>
          <p:nvPr/>
        </p:nvSpPr>
        <p:spPr>
          <a:xfrm>
            <a:off x="4048653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#f8a81b</a:t>
            </a:r>
            <a:endParaRPr sz="11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</Words>
  <Application>Microsoft Office PowerPoint</Application>
  <PresentationFormat>On-screen Show (16:9)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Open Sans</vt:lpstr>
      <vt:lpstr>Arial</vt:lpstr>
      <vt:lpstr>Simple Light</vt:lpstr>
      <vt:lpstr>PowerPoint Presentation</vt:lpstr>
      <vt:lpstr>HEADER TYPE Body copy goes here….  Use only Open Sans for the typeface.  Use only these colors: Black, White and...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 Naim Chaker</dc:creator>
  <cp:lastModifiedBy>Dua Naim Chaker</cp:lastModifiedBy>
  <cp:revision>2</cp:revision>
  <dcterms:modified xsi:type="dcterms:W3CDTF">2024-05-02T18:10:48Z</dcterms:modified>
</cp:coreProperties>
</file>